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901B6-CD7C-4A32-A457-DE7FAD2C0F6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2BFED-EF0C-4A6E-B020-53619E56E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15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Cliquer sur la touche blanche pour faire avancer</a:t>
            </a:r>
            <a:r>
              <a:rPr lang="fr-FR" baseline="0" dirty="0"/>
              <a:t> le diaporama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36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9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53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93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78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21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2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83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66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57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5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605D-CB9D-49D2-BC0D-5D61282752D8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726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8920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5214" y="1412776"/>
            <a:ext cx="7772400" cy="147002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Le bon compte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7318" y="45811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Objectif </a:t>
            </a:r>
            <a:r>
              <a:rPr lang="fr-FR" dirty="0">
                <a:solidFill>
                  <a:schemeClr val="bg1"/>
                </a:solidFill>
              </a:rPr>
              <a:t>: lire vite</a:t>
            </a:r>
          </a:p>
          <a:p>
            <a:r>
              <a:rPr lang="fr-FR" b="1" dirty="0">
                <a:solidFill>
                  <a:schemeClr val="bg1"/>
                </a:solidFill>
              </a:rPr>
              <a:t> Connaissance et compétence associée 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 identifier les mots de manière de plus en plus aisée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14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4337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Durée courte d’apparition des mots</a:t>
            </a:r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Étoile à 7 branches 7"/>
          <p:cNvSpPr/>
          <p:nvPr/>
        </p:nvSpPr>
        <p:spPr>
          <a:xfrm>
            <a:off x="1215060" y="2319648"/>
            <a:ext cx="1570629" cy="1570629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744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combien de fois apparaît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le mot</a:t>
            </a:r>
            <a:br>
              <a:rPr lang="fr-FR" sz="9600" dirty="0">
                <a:solidFill>
                  <a:schemeClr val="bg1"/>
                </a:solidFill>
              </a:rPr>
            </a:br>
            <a:r>
              <a:rPr lang="fr-FR" sz="15000" b="1" dirty="0">
                <a:solidFill>
                  <a:schemeClr val="bg1"/>
                </a:solidFill>
              </a:rPr>
              <a:t>qui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172400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Étoile à 7 branches 5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5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770317" y="908720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lui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093638" y="4463651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39552" y="735357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702862" y="2128207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5970426" y="637155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644265" y="3562612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puis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1886" y="5465858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La réponse est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58536" y="4960192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" name="Étoile à 5 branches 14"/>
          <p:cNvSpPr/>
          <p:nvPr/>
        </p:nvSpPr>
        <p:spPr>
          <a:xfrm>
            <a:off x="8316416" y="6069299"/>
            <a:ext cx="632064" cy="63206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4226698" y="3352343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1115616" y="213285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pic>
        <p:nvPicPr>
          <p:cNvPr id="2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à coins arrondis 26"/>
          <p:cNvSpPr/>
          <p:nvPr/>
        </p:nvSpPr>
        <p:spPr>
          <a:xfrm>
            <a:off x="3258536" y="4941168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7 branches 23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38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7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/>
      <p:bldP spid="15" grpId="0" animBg="1"/>
      <p:bldP spid="19" grpId="0" animBg="1"/>
      <p:bldP spid="19" grpId="1" animBg="1"/>
      <p:bldP spid="20" grpId="0" animBg="1"/>
      <p:bldP spid="20" grpId="1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le mot sur l’ardoise.</a:t>
            </a:r>
          </a:p>
        </p:txBody>
      </p:sp>
      <p:sp>
        <p:nvSpPr>
          <p:cNvPr id="5" name="Étoile à 5 branches 4"/>
          <p:cNvSpPr/>
          <p:nvPr/>
        </p:nvSpPr>
        <p:spPr>
          <a:xfrm>
            <a:off x="8316416" y="6069299"/>
            <a:ext cx="632064" cy="63206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Étoile à 7 branches 6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9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2265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Durée lente d’apparition des mots</a:t>
            </a:r>
          </a:p>
        </p:txBody>
      </p:sp>
      <p:pic>
        <p:nvPicPr>
          <p:cNvPr id="205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osange 3"/>
          <p:cNvSpPr/>
          <p:nvPr/>
        </p:nvSpPr>
        <p:spPr>
          <a:xfrm>
            <a:off x="1259632" y="2278894"/>
            <a:ext cx="1652138" cy="1652138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15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combien de fois apparaît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le mot</a:t>
            </a:r>
            <a:br>
              <a:rPr lang="fr-FR" sz="9600" dirty="0">
                <a:solidFill>
                  <a:schemeClr val="bg1"/>
                </a:solidFill>
              </a:rPr>
            </a:br>
            <a:r>
              <a:rPr lang="fr-FR" sz="15000" b="1" dirty="0">
                <a:solidFill>
                  <a:schemeClr val="bg1"/>
                </a:solidFill>
              </a:rPr>
              <a:t>pour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sange 7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28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pour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par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pour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dans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pour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La réponse est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58536" y="464468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à coins arrondis 18"/>
          <p:cNvSpPr/>
          <p:nvPr/>
        </p:nvSpPr>
        <p:spPr>
          <a:xfrm>
            <a:off x="3314949" y="4790762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osange 19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0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3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250"/>
                            </p:stCondLst>
                            <p:childTnLst>
                              <p:par>
                                <p:cTn id="2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600"/>
                            </p:stCondLst>
                            <p:childTnLst>
                              <p:par>
                                <p:cTn id="3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8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950"/>
                            </p:stCondLst>
                            <p:childTnLst>
                              <p:par>
                                <p:cTn id="4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2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300"/>
                            </p:stCondLst>
                            <p:childTnLst>
                              <p:par>
                                <p:cTn id="5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8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22" grpId="0"/>
      <p:bldP spid="23" grpId="0"/>
      <p:bldP spid="2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le mot sur l’ardoise.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sange 7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37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8526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Durée moyenne d’apparition des mots</a:t>
            </a: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rganigramme : Trier 1"/>
          <p:cNvSpPr/>
          <p:nvPr/>
        </p:nvSpPr>
        <p:spPr>
          <a:xfrm>
            <a:off x="1619672" y="2153468"/>
            <a:ext cx="951495" cy="1902990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80653"/>
            <a:ext cx="8229600" cy="55446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combien de fois apparaît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le mot</a:t>
            </a:r>
            <a:br>
              <a:rPr lang="fr-FR" sz="9600" dirty="0">
                <a:solidFill>
                  <a:schemeClr val="bg1"/>
                </a:solidFill>
              </a:rPr>
            </a:br>
            <a:r>
              <a:rPr lang="fr-FR" sz="15000" b="1" dirty="0">
                <a:solidFill>
                  <a:schemeClr val="bg1"/>
                </a:solidFill>
              </a:rPr>
              <a:t>le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172400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rganigramme : Trier 5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55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843808" y="213285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les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67544" y="3140968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de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319972" y="3645024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la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066299" y="2750848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le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1063146" y="764704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la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590135" y="925569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La réponse est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58536" y="464468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Ellipse 12"/>
          <p:cNvSpPr/>
          <p:nvPr/>
        </p:nvSpPr>
        <p:spPr>
          <a:xfrm>
            <a:off x="8424427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La réponse est 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3258536" y="4644686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Trier 19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6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xit" presetSubtype="8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2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750"/>
                            </p:stCondLst>
                            <p:childTnLst>
                              <p:par>
                                <p:cTn id="4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25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750"/>
                            </p:stCondLst>
                            <p:childTnLst>
                              <p:par>
                                <p:cTn id="5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25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750"/>
                            </p:stCondLst>
                            <p:childTnLst>
                              <p:par>
                                <p:cTn id="6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25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/>
      <p:bldP spid="13" grpId="0" animBg="1"/>
      <p:bldP spid="21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le mot sur l’ardoise.</a:t>
            </a: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rganigramme : Trier 6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7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153</Words>
  <Application>Microsoft Office PowerPoint</Application>
  <PresentationFormat>Affichage à l'écran (4:3)</PresentationFormat>
  <Paragraphs>47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Thème Office</vt:lpstr>
      <vt:lpstr>Activité : Le bon compte Matériel nécessaire : </vt:lpstr>
      <vt:lpstr>Présentation PowerPoint</vt:lpstr>
      <vt:lpstr>Écris combien de fois apparaît  le mot pour</vt:lpstr>
      <vt:lpstr>Présentation PowerPoint</vt:lpstr>
      <vt:lpstr>Écris le mot sur l’ardoise.</vt:lpstr>
      <vt:lpstr>Présentation PowerPoint</vt:lpstr>
      <vt:lpstr>Écris combien de fois apparaît  le mot le</vt:lpstr>
      <vt:lpstr>Présentation PowerPoint</vt:lpstr>
      <vt:lpstr>Écris le mot sur l’ardoise.</vt:lpstr>
      <vt:lpstr>Présentation PowerPoint</vt:lpstr>
      <vt:lpstr>Écris combien de fois apparaît  le mot qui</vt:lpstr>
      <vt:lpstr>Présentation PowerPoint</vt:lpstr>
      <vt:lpstr>Écris le mot sur l’ardoise.</vt:lpstr>
    </vt:vector>
  </TitlesOfParts>
  <Company>Rectorat de RENNES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Combien de fois? Matériel nécessaire :</dc:title>
  <dc:creator>dsden56</dc:creator>
  <cp:lastModifiedBy>camille vanreysselberge</cp:lastModifiedBy>
  <cp:revision>26</cp:revision>
  <dcterms:created xsi:type="dcterms:W3CDTF">2016-09-29T20:35:16Z</dcterms:created>
  <dcterms:modified xsi:type="dcterms:W3CDTF">2022-09-06T20:31:53Z</dcterms:modified>
</cp:coreProperties>
</file>