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8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2" r:id="rId17"/>
    <p:sldId id="270" r:id="rId18"/>
    <p:sldId id="272" r:id="rId19"/>
    <p:sldId id="273" r:id="rId20"/>
    <p:sldId id="274" r:id="rId21"/>
    <p:sldId id="275" r:id="rId22"/>
    <p:sldId id="269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8A32-BEFB-405A-A120-8672459829B6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B7776-58C6-4764-857E-DA555FB45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01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Cliquer sur la touche blanche pour faire avancer</a:t>
            </a:r>
            <a:r>
              <a:rPr lang="fr-FR" baseline="0" dirty="0"/>
              <a:t> le diaporama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49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26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15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82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1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62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50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626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43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3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06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74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14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46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62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80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8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92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87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99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6832-6E5C-4A12-831C-81EA139D5A22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44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06/09/2022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26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8920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875214" y="1412776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Le bon compte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/>
          </p:nvPr>
        </p:nvSpPr>
        <p:spPr>
          <a:xfrm>
            <a:off x="257318" y="45811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</a:t>
            </a:r>
            <a:r>
              <a:rPr lang="fr-FR" dirty="0">
                <a:solidFill>
                  <a:schemeClr val="bg1"/>
                </a:solidFill>
              </a:rPr>
              <a:t>: lire vite</a:t>
            </a:r>
          </a:p>
          <a:p>
            <a:r>
              <a:rPr lang="fr-FR" b="1" dirty="0">
                <a:solidFill>
                  <a:schemeClr val="bg1"/>
                </a:solidFill>
              </a:rPr>
              <a:t> 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pic>
        <p:nvPicPr>
          <p:cNvPr id="9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68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300192" y="299695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veau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86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33569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93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5013176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8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7" y="76470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Écris maintenant sur ton ardoise combien de fois tu as pu lire le mot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44950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9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2368073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Écris maintenant sur ton ardoise le mot que nous avons pu lire </a:t>
            </a:r>
          </a:p>
          <a:p>
            <a:pPr algn="ctr"/>
            <a:r>
              <a:rPr lang="fr-FR" sz="4000" dirty="0">
                <a:solidFill>
                  <a:schemeClr val="bg1"/>
                </a:solidFill>
              </a:rPr>
              <a:t>quatre fois.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7544" y="1124744"/>
            <a:ext cx="799288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Combien de fois apparaît le mot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tout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923928" y="3861048"/>
            <a:ext cx="115212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92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toit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5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51571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latin typeface="Arial Black" panose="020B0A04020102020204" pitchFamily="34" charset="0"/>
              </a:rPr>
              <a:t>tout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3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660232" y="7647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fout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17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004048" y="3861048"/>
            <a:ext cx="38884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latin typeface="Goudy Stout" panose="0202090407030B020401" pitchFamily="18" charset="0"/>
              </a:rPr>
              <a:t>sous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13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7544" y="1124744"/>
            <a:ext cx="799288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Combien de fois apparaît le mot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923928" y="3861048"/>
            <a:ext cx="115212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60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latin typeface="Curlz MT" panose="04040404050702020202" pitchFamily="82" charset="0"/>
              </a:rPr>
              <a:t>tout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43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563888" y="508518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>
                <a:latin typeface="Edwardian Script ITC" panose="030303020407070D0804" pitchFamily="66" charset="0"/>
              </a:rPr>
              <a:t>tutoie</a:t>
            </a:r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9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tout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45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137432" y="6566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19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7" y="76470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Écris maintenant sur ton ardoise combien de fois tu as pu lire le mot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44950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tout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16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270892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Écris maintenant sur ton ardoise le mot que nous avons pu lire trois fois.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78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83568" y="620688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6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436096" y="5085184"/>
            <a:ext cx="2736304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bateau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12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868144" y="764704"/>
            <a:ext cx="2232248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bon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6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03848" y="2420888"/>
            <a:ext cx="2232248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banc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65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58624" y="3212976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33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91880" y="472514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beau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14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54868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/>
              <a:t>peau</a:t>
            </a: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70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135</Words>
  <Application>Microsoft Office PowerPoint</Application>
  <PresentationFormat>Affichage à l'écran (4:3)</PresentationFormat>
  <Paragraphs>37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25</vt:i4>
      </vt:variant>
    </vt:vector>
  </HeadingPairs>
  <TitlesOfParts>
    <vt:vector size="34" baseType="lpstr">
      <vt:lpstr>Aharoni</vt:lpstr>
      <vt:lpstr>Arial</vt:lpstr>
      <vt:lpstr>Arial Black</vt:lpstr>
      <vt:lpstr>Calibri</vt:lpstr>
      <vt:lpstr>Curlz MT</vt:lpstr>
      <vt:lpstr>Edwardian Script ITC</vt:lpstr>
      <vt:lpstr>Goudy Stout</vt:lpstr>
      <vt:lpstr>Thème Office</vt:lpstr>
      <vt:lpstr>1_Thème Office</vt:lpstr>
      <vt:lpstr>Activité : Le bon compte Matériel nécessaire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dsden56</dc:creator>
  <cp:lastModifiedBy>camille vanreysselberge</cp:lastModifiedBy>
  <cp:revision>15</cp:revision>
  <dcterms:created xsi:type="dcterms:W3CDTF">2016-09-14T20:21:43Z</dcterms:created>
  <dcterms:modified xsi:type="dcterms:W3CDTF">2022-09-06T20:32:52Z</dcterms:modified>
</cp:coreProperties>
</file>