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C3DD9-1D02-4078-870A-BD557DD858C5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B6C11-25E8-4E28-BC9B-A3ED2A28BC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80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Cliquer sur la touche blanche pour faire avancer</a:t>
            </a:r>
            <a:r>
              <a:rPr lang="fr-FR" baseline="0" dirty="0"/>
              <a:t> le diaporama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4D55-15B0-4F8C-8D17-2BDC609275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7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17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6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2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37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32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34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9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73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30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45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1E-82C6-406E-BE12-3FEE8DDBFCF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6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6D71E-82C6-406E-BE12-3FEE8DDBFCF2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FF17-BD86-4709-9F29-5C44831F8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536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gif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555" y="2702263"/>
            <a:ext cx="2310913" cy="231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520716"/>
            <a:ext cx="8352928" cy="1896616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Objectif : </a:t>
            </a:r>
            <a:r>
              <a:rPr lang="fr-FR" dirty="0">
                <a:solidFill>
                  <a:schemeClr val="bg1"/>
                </a:solidFill>
              </a:rPr>
              <a:t>Associer mot et image</a:t>
            </a:r>
          </a:p>
          <a:p>
            <a:r>
              <a:rPr lang="fr-FR" b="1" dirty="0">
                <a:solidFill>
                  <a:schemeClr val="bg1"/>
                </a:solidFill>
              </a:rPr>
              <a:t>Connaissance et compétence associée </a:t>
            </a:r>
            <a:r>
              <a:rPr lang="fr-FR" dirty="0">
                <a:solidFill>
                  <a:schemeClr val="bg1"/>
                </a:solidFill>
              </a:rPr>
              <a:t>:</a:t>
            </a:r>
          </a:p>
          <a:p>
            <a:r>
              <a:rPr lang="fr-FR" dirty="0">
                <a:solidFill>
                  <a:schemeClr val="bg1"/>
                </a:solidFill>
              </a:rPr>
              <a:t> identifier les mots de manière de plus en plus aisée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27584" y="1443642"/>
            <a:ext cx="7772400" cy="1470025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Activité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: le mot manquant</a:t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Matériel nécessaire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</p:txBody>
      </p:sp>
      <p:pic>
        <p:nvPicPr>
          <p:cNvPr id="11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0-Amélie\1-PROD\Cycle 2\Français\Identifier les mots\tetie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44624"/>
            <a:ext cx="8593164" cy="14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7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97" y="908720"/>
            <a:ext cx="269199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rganigramme : Préparation 2"/>
          <p:cNvSpPr/>
          <p:nvPr/>
        </p:nvSpPr>
        <p:spPr>
          <a:xfrm>
            <a:off x="2148321" y="4869160"/>
            <a:ext cx="4896544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déchirer</a:t>
            </a:r>
          </a:p>
        </p:txBody>
      </p:sp>
      <p:pic>
        <p:nvPicPr>
          <p:cNvPr id="5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8532440" y="6164316"/>
            <a:ext cx="309861" cy="3098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49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15816" y="2589948"/>
            <a:ext cx="6047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Associer mot et image.</a:t>
            </a:r>
          </a:p>
          <a:p>
            <a:r>
              <a:rPr lang="fr-FR" sz="2800" dirty="0">
                <a:solidFill>
                  <a:schemeClr val="bg1"/>
                </a:solidFill>
              </a:rPr>
              <a:t>Recomposer un mot à partir de syllabes.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15816" y="3789040"/>
            <a:ext cx="5770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Durée moyenne d’apparition des mots</a:t>
            </a:r>
          </a:p>
          <a:p>
            <a:r>
              <a:rPr lang="fr-FR" sz="2800" dirty="0"/>
              <a:t>Effacement du mot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354316" y="2132856"/>
            <a:ext cx="2448272" cy="2448272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8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96037" y="1038284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cahier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532575" y="1036946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livre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55441" y="195773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Quel est le nom manquant?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5353"/>
            <a:ext cx="2814173" cy="28141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34114"/>
            <a:ext cx="2813298" cy="281329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40" y="2950490"/>
            <a:ext cx="2222305" cy="318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Étoile à 5 branches 11"/>
          <p:cNvSpPr/>
          <p:nvPr/>
        </p:nvSpPr>
        <p:spPr>
          <a:xfrm>
            <a:off x="8460432" y="6099526"/>
            <a:ext cx="401260" cy="40126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9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8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2" presetClass="exit" presetSubtype="8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 flipH="1">
            <a:off x="179512" y="179348"/>
            <a:ext cx="424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Pour t’aider : </a:t>
            </a:r>
          </a:p>
        </p:txBody>
      </p:sp>
      <p:sp>
        <p:nvSpPr>
          <p:cNvPr id="9" name="Organigramme : Préparation 8"/>
          <p:cNvSpPr/>
          <p:nvPr/>
        </p:nvSpPr>
        <p:spPr>
          <a:xfrm>
            <a:off x="3831855" y="2420888"/>
            <a:ext cx="136815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io</a:t>
            </a:r>
          </a:p>
        </p:txBody>
      </p:sp>
      <p:sp>
        <p:nvSpPr>
          <p:cNvPr id="10" name="Organigramme : Préparation 9"/>
          <p:cNvSpPr/>
          <p:nvPr/>
        </p:nvSpPr>
        <p:spPr>
          <a:xfrm>
            <a:off x="2103663" y="2418234"/>
            <a:ext cx="1656218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tsy</a:t>
            </a:r>
          </a:p>
        </p:txBody>
      </p:sp>
      <p:sp>
        <p:nvSpPr>
          <p:cNvPr id="11" name="Organigramme : Préparation 10"/>
          <p:cNvSpPr/>
          <p:nvPr/>
        </p:nvSpPr>
        <p:spPr>
          <a:xfrm>
            <a:off x="5272015" y="2420888"/>
            <a:ext cx="158972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sty</a:t>
            </a:r>
          </a:p>
        </p:txBody>
      </p:sp>
      <p:sp>
        <p:nvSpPr>
          <p:cNvPr id="12" name="Organigramme : Préparation 11"/>
          <p:cNvSpPr/>
          <p:nvPr/>
        </p:nvSpPr>
        <p:spPr>
          <a:xfrm>
            <a:off x="663503" y="2420888"/>
            <a:ext cx="1331280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lo</a:t>
            </a:r>
          </a:p>
        </p:txBody>
      </p:sp>
      <p:sp>
        <p:nvSpPr>
          <p:cNvPr id="13" name="Organigramme : Préparation 12"/>
          <p:cNvSpPr/>
          <p:nvPr/>
        </p:nvSpPr>
        <p:spPr>
          <a:xfrm>
            <a:off x="6928199" y="2420888"/>
            <a:ext cx="1733738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let</a:t>
            </a:r>
          </a:p>
        </p:txBody>
      </p:sp>
      <p:pic>
        <p:nvPicPr>
          <p:cNvPr id="14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Étoile à 5 branches 15"/>
          <p:cNvSpPr/>
          <p:nvPr/>
        </p:nvSpPr>
        <p:spPr>
          <a:xfrm>
            <a:off x="8460432" y="6099526"/>
            <a:ext cx="401260" cy="40126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 flipH="1">
            <a:off x="179512" y="594846"/>
            <a:ext cx="424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Pour t’aider : </a:t>
            </a:r>
          </a:p>
        </p:txBody>
      </p:sp>
    </p:spTree>
    <p:extLst>
      <p:ext uri="{BB962C8B-B14F-4D97-AF65-F5344CB8AC3E}">
        <p14:creationId xmlns:p14="http://schemas.microsoft.com/office/powerpoint/2010/main" val="409997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Préparation 2"/>
          <p:cNvSpPr/>
          <p:nvPr/>
        </p:nvSpPr>
        <p:spPr>
          <a:xfrm>
            <a:off x="2148321" y="4947398"/>
            <a:ext cx="4896544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stylo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77" y="692695"/>
            <a:ext cx="2922431" cy="418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Étoile à 5 branches 9"/>
          <p:cNvSpPr/>
          <p:nvPr/>
        </p:nvSpPr>
        <p:spPr>
          <a:xfrm>
            <a:off x="8460432" y="6099526"/>
            <a:ext cx="401260" cy="40126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79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15816" y="2589948"/>
            <a:ext cx="6047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Associer mot et image.</a:t>
            </a:r>
          </a:p>
          <a:p>
            <a:r>
              <a:rPr lang="fr-FR" sz="2800" dirty="0">
                <a:solidFill>
                  <a:schemeClr val="bg1"/>
                </a:solidFill>
              </a:rPr>
              <a:t>Recomposer un mot à partir de syllabes.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15816" y="3959478"/>
            <a:ext cx="540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Durée longue d’apparition des mots</a:t>
            </a:r>
          </a:p>
        </p:txBody>
      </p:sp>
      <p:pic>
        <p:nvPicPr>
          <p:cNvPr id="8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osange 9"/>
          <p:cNvSpPr/>
          <p:nvPr/>
        </p:nvSpPr>
        <p:spPr>
          <a:xfrm>
            <a:off x="841763" y="2420888"/>
            <a:ext cx="1874450" cy="1874450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35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4632" cy="208823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Toutes les images sont illustrées par un mot,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sauf une….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3609" y="382383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Ecris ce mot sur ton ardoise. 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5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osange 6"/>
          <p:cNvSpPr/>
          <p:nvPr/>
        </p:nvSpPr>
        <p:spPr>
          <a:xfrm>
            <a:off x="8604448" y="6093296"/>
            <a:ext cx="345861" cy="345861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2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96037" y="838050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chuchoter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532575" y="836712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souligner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55441" y="1860999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Quel est le verbe manquant?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68" y="2568885"/>
            <a:ext cx="2545828" cy="3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8885"/>
            <a:ext cx="2528712" cy="35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71" y="2626503"/>
            <a:ext cx="2483767" cy="352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osange 14"/>
          <p:cNvSpPr/>
          <p:nvPr/>
        </p:nvSpPr>
        <p:spPr>
          <a:xfrm>
            <a:off x="8604448" y="6093296"/>
            <a:ext cx="345861" cy="345861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8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300"/>
                            </p:stCondLst>
                            <p:childTnLst>
                              <p:par>
                                <p:cTn id="18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800"/>
                            </p:stCondLst>
                            <p:childTnLst>
                              <p:par>
                                <p:cTn id="24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21" y="2838546"/>
            <a:ext cx="2483767" cy="352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rganigramme : Préparation 6"/>
          <p:cNvSpPr/>
          <p:nvPr/>
        </p:nvSpPr>
        <p:spPr>
          <a:xfrm>
            <a:off x="3707904" y="1484784"/>
            <a:ext cx="136815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dé</a:t>
            </a:r>
          </a:p>
        </p:txBody>
      </p:sp>
      <p:sp>
        <p:nvSpPr>
          <p:cNvPr id="12" name="Organigramme : Préparation 11"/>
          <p:cNvSpPr/>
          <p:nvPr/>
        </p:nvSpPr>
        <p:spPr>
          <a:xfrm>
            <a:off x="1754234" y="1501974"/>
            <a:ext cx="1872209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cou</a:t>
            </a:r>
          </a:p>
        </p:txBody>
      </p:sp>
      <p:sp>
        <p:nvSpPr>
          <p:cNvPr id="13" name="Organigramme : Préparation 12"/>
          <p:cNvSpPr/>
          <p:nvPr/>
        </p:nvSpPr>
        <p:spPr>
          <a:xfrm>
            <a:off x="5153699" y="1501974"/>
            <a:ext cx="1800199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per</a:t>
            </a:r>
          </a:p>
        </p:txBody>
      </p:sp>
      <p:sp>
        <p:nvSpPr>
          <p:cNvPr id="10" name="Organigramme : Préparation 9"/>
          <p:cNvSpPr/>
          <p:nvPr/>
        </p:nvSpPr>
        <p:spPr>
          <a:xfrm>
            <a:off x="6984776" y="1486322"/>
            <a:ext cx="197971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>
                <a:solidFill>
                  <a:schemeClr val="accent6">
                    <a:lumMod val="75000"/>
                  </a:schemeClr>
                </a:solidFill>
              </a:rPr>
              <a:t>gou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rganigramme : Préparation 10"/>
          <p:cNvSpPr/>
          <p:nvPr/>
        </p:nvSpPr>
        <p:spPr>
          <a:xfrm>
            <a:off x="252648" y="1482130"/>
            <a:ext cx="1429565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bé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179512" y="521862"/>
            <a:ext cx="424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Pour t’aider :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15" y="2838546"/>
            <a:ext cx="2545828" cy="3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" y="2780928"/>
            <a:ext cx="2528712" cy="35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à coins arrondis 18"/>
          <p:cNvSpPr/>
          <p:nvPr/>
        </p:nvSpPr>
        <p:spPr>
          <a:xfrm>
            <a:off x="2716946" y="5553720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chuchoter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6499758" y="2924944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souligner</a:t>
            </a:r>
          </a:p>
        </p:txBody>
      </p:sp>
      <p:sp>
        <p:nvSpPr>
          <p:cNvPr id="16" name="Losange 15"/>
          <p:cNvSpPr/>
          <p:nvPr/>
        </p:nvSpPr>
        <p:spPr>
          <a:xfrm>
            <a:off x="8604448" y="6093296"/>
            <a:ext cx="345861" cy="345861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9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300"/>
                            </p:stCondLst>
                            <p:childTnLst>
                              <p:par>
                                <p:cTn id="41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800"/>
                            </p:stCondLst>
                            <p:childTnLst>
                              <p:par>
                                <p:cTn id="47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0" grpId="0" animBg="1"/>
      <p:bldP spid="11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67" y="908720"/>
            <a:ext cx="2859130" cy="40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rganigramme : Préparation 2"/>
          <p:cNvSpPr/>
          <p:nvPr/>
        </p:nvSpPr>
        <p:spPr>
          <a:xfrm>
            <a:off x="2555776" y="5085184"/>
            <a:ext cx="460851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découper</a:t>
            </a:r>
          </a:p>
        </p:txBody>
      </p:sp>
      <p:pic>
        <p:nvPicPr>
          <p:cNvPr id="5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osange 6"/>
          <p:cNvSpPr/>
          <p:nvPr/>
        </p:nvSpPr>
        <p:spPr>
          <a:xfrm>
            <a:off x="8604448" y="6093296"/>
            <a:ext cx="345861" cy="345861"/>
          </a:xfrm>
          <a:prstGeom prst="diamo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15816" y="2852936"/>
            <a:ext cx="6047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Associer mot et image.</a:t>
            </a:r>
          </a:p>
          <a:p>
            <a:r>
              <a:rPr lang="fr-FR" sz="2800" dirty="0">
                <a:solidFill>
                  <a:schemeClr val="bg1"/>
                </a:solidFill>
              </a:rPr>
              <a:t>Recomposer un mot à partir de syllabes.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15816" y="3924760"/>
            <a:ext cx="577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Durée moyenne d’apparition des mots</a:t>
            </a:r>
          </a:p>
        </p:txBody>
      </p:sp>
      <p:sp>
        <p:nvSpPr>
          <p:cNvPr id="2" name="Ellipse 1"/>
          <p:cNvSpPr/>
          <p:nvPr/>
        </p:nvSpPr>
        <p:spPr>
          <a:xfrm>
            <a:off x="517723" y="2440052"/>
            <a:ext cx="2304256" cy="23042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6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96037" y="1046639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écrire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532575" y="1045301"/>
            <a:ext cx="266429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lire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55441" y="206084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Quel est le verbe manquant?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81" y="3042683"/>
            <a:ext cx="2160240" cy="31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4522"/>
            <a:ext cx="2297907" cy="30985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67321"/>
            <a:ext cx="2366335" cy="3196995"/>
          </a:xfrm>
          <a:prstGeom prst="rect">
            <a:avLst/>
          </a:prstGeom>
        </p:spPr>
      </p:pic>
      <p:pic>
        <p:nvPicPr>
          <p:cNvPr id="9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8532440" y="6164316"/>
            <a:ext cx="309861" cy="3098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1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 flipH="1">
            <a:off x="179512" y="594846"/>
            <a:ext cx="424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Pour t’aider : </a:t>
            </a:r>
          </a:p>
        </p:txBody>
      </p:sp>
      <p:pic>
        <p:nvPicPr>
          <p:cNvPr id="14" name="Picture 3" descr="C:\0-Amélie\1-PROD\Cycle 2\Français\Lecture et compréhension de l'écrit\Imports\tetier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" y="6516033"/>
            <a:ext cx="8825115" cy="2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0-Amélie\1-PROD\Cycle 2\Français\Lecture et compréhension de l'écrit\Imports\tetie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3"/>
            <a:ext cx="8978178" cy="4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/>
          <p:cNvSpPr/>
          <p:nvPr/>
        </p:nvSpPr>
        <p:spPr>
          <a:xfrm>
            <a:off x="8532440" y="6164316"/>
            <a:ext cx="309861" cy="3098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Préparation 21"/>
          <p:cNvSpPr/>
          <p:nvPr/>
        </p:nvSpPr>
        <p:spPr>
          <a:xfrm>
            <a:off x="3713450" y="2412100"/>
            <a:ext cx="136815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dé</a:t>
            </a:r>
          </a:p>
        </p:txBody>
      </p:sp>
      <p:sp>
        <p:nvSpPr>
          <p:cNvPr id="23" name="Organigramme : Préparation 22"/>
          <p:cNvSpPr/>
          <p:nvPr/>
        </p:nvSpPr>
        <p:spPr>
          <a:xfrm>
            <a:off x="1985258" y="2409446"/>
            <a:ext cx="1656218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chi</a:t>
            </a:r>
          </a:p>
        </p:txBody>
      </p:sp>
      <p:sp>
        <p:nvSpPr>
          <p:cNvPr id="24" name="Organigramme : Préparation 23"/>
          <p:cNvSpPr/>
          <p:nvPr/>
        </p:nvSpPr>
        <p:spPr>
          <a:xfrm>
            <a:off x="5142518" y="2412100"/>
            <a:ext cx="1589722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>
                <a:solidFill>
                  <a:schemeClr val="accent6">
                    <a:lumMod val="75000"/>
                  </a:schemeClr>
                </a:solidFill>
              </a:rPr>
              <a:t>rer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Organigramme : Préparation 24"/>
          <p:cNvSpPr/>
          <p:nvPr/>
        </p:nvSpPr>
        <p:spPr>
          <a:xfrm>
            <a:off x="611560" y="2412100"/>
            <a:ext cx="1331280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75000"/>
                  </a:schemeClr>
                </a:solidFill>
              </a:rPr>
              <a:t>gi</a:t>
            </a:r>
          </a:p>
        </p:txBody>
      </p:sp>
      <p:sp>
        <p:nvSpPr>
          <p:cNvPr id="26" name="Organigramme : Préparation 25"/>
          <p:cNvSpPr/>
          <p:nvPr/>
        </p:nvSpPr>
        <p:spPr>
          <a:xfrm>
            <a:off x="6798702" y="2412100"/>
            <a:ext cx="1733738" cy="115212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>
                <a:solidFill>
                  <a:schemeClr val="accent6">
                    <a:lumMod val="75000"/>
                  </a:schemeClr>
                </a:solidFill>
              </a:rPr>
              <a:t>ner</a:t>
            </a:r>
            <a:endParaRPr lang="fr-F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92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175</Words>
  <Application>Microsoft Office PowerPoint</Application>
  <PresentationFormat>Affichage à l'écran (4:3)</PresentationFormat>
  <Paragraphs>51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Activité : le mot manquant Matériel nécessaire : </vt:lpstr>
      <vt:lpstr>Présentation PowerPoint</vt:lpstr>
      <vt:lpstr>Toutes les images sont illustrées par un mot,  sauf une….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RENNES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 : Le mot manquant Matériel nécessaire :</dc:title>
  <dc:creator>dsden56</dc:creator>
  <cp:lastModifiedBy>camille vanreysselberge</cp:lastModifiedBy>
  <cp:revision>25</cp:revision>
  <dcterms:created xsi:type="dcterms:W3CDTF">2016-09-29T20:54:26Z</dcterms:created>
  <dcterms:modified xsi:type="dcterms:W3CDTF">2022-09-06T20:36:08Z</dcterms:modified>
</cp:coreProperties>
</file>