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56" r:id="rId3"/>
    <p:sldId id="257" r:id="rId4"/>
    <p:sldId id="258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F6BF4-B03F-4892-972A-CAA3BCEB271E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EFA32-BA01-4858-BF83-4F5A0F53B0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771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24D55-15B0-4F8C-8D17-2BDC6092757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17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0F44-3318-49EF-87EB-F83287C126F5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9F74-4095-42E2-A33D-2F119633C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73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0F44-3318-49EF-87EB-F83287C126F5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9F74-4095-42E2-A33D-2F119633C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35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0F44-3318-49EF-87EB-F83287C126F5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9F74-4095-42E2-A33D-2F119633C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23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0F44-3318-49EF-87EB-F83287C126F5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9F74-4095-42E2-A33D-2F119633C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7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0F44-3318-49EF-87EB-F83287C126F5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9F74-4095-42E2-A33D-2F119633C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44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0F44-3318-49EF-87EB-F83287C126F5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9F74-4095-42E2-A33D-2F119633C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16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0F44-3318-49EF-87EB-F83287C126F5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9F74-4095-42E2-A33D-2F119633C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102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0F44-3318-49EF-87EB-F83287C126F5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9F74-4095-42E2-A33D-2F119633C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31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0F44-3318-49EF-87EB-F83287C126F5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9F74-4095-42E2-A33D-2F119633C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0F44-3318-49EF-87EB-F83287C126F5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9F74-4095-42E2-A33D-2F119633C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21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0F44-3318-49EF-87EB-F83287C126F5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9F74-4095-42E2-A33D-2F119633C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75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90F44-3318-49EF-87EB-F83287C126F5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19F74-4095-42E2-A33D-2F119633C9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066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4555" y="2702263"/>
            <a:ext cx="2310913" cy="231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4484712"/>
            <a:ext cx="8352928" cy="1752600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Objectifs</a:t>
            </a:r>
            <a:r>
              <a:rPr lang="fr-FR" dirty="0">
                <a:solidFill>
                  <a:schemeClr val="bg1"/>
                </a:solidFill>
              </a:rPr>
              <a:t>: lire vite – associer image et mot – reconstituer le mot (à partir de lettres)</a:t>
            </a:r>
          </a:p>
          <a:p>
            <a:r>
              <a:rPr lang="fr-FR" b="1" dirty="0">
                <a:solidFill>
                  <a:schemeClr val="bg1"/>
                </a:solidFill>
              </a:rPr>
              <a:t>Connaissance et compétence associée </a:t>
            </a:r>
            <a:r>
              <a:rPr lang="fr-FR" dirty="0">
                <a:solidFill>
                  <a:schemeClr val="bg1"/>
                </a:solidFill>
              </a:rPr>
              <a:t>:</a:t>
            </a:r>
          </a:p>
          <a:p>
            <a:r>
              <a:rPr lang="fr-FR" dirty="0">
                <a:solidFill>
                  <a:schemeClr val="bg1"/>
                </a:solidFill>
              </a:rPr>
              <a:t> identifier les mots de manière de plus en plus aisée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8676455" y="6237312"/>
            <a:ext cx="297321" cy="3600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27584" y="1443642"/>
            <a:ext cx="7772400" cy="1470025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Activité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: le mot en double</a:t>
            </a:r>
            <a:br>
              <a:rPr lang="fr-FR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Matériel nécessaire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: </a:t>
            </a:r>
          </a:p>
        </p:txBody>
      </p:sp>
      <p:pic>
        <p:nvPicPr>
          <p:cNvPr id="11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0-Amélie\1-PROD\Cycle 2\Français\Identifier les mots\tetie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4" y="44624"/>
            <a:ext cx="8593164" cy="145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73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4036" y="1772816"/>
            <a:ext cx="7772400" cy="3096344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Tous les dessins sont illustrés d’un mot,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mais quel est le mot qui est répété deux fois?</a:t>
            </a:r>
          </a:p>
        </p:txBody>
      </p:sp>
      <p:pic>
        <p:nvPicPr>
          <p:cNvPr id="4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èche vers le bas 5"/>
          <p:cNvSpPr/>
          <p:nvPr/>
        </p:nvSpPr>
        <p:spPr>
          <a:xfrm rot="16200000">
            <a:off x="8244408" y="5877272"/>
            <a:ext cx="504056" cy="50405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2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8125"/>
            <a:ext cx="197409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0688"/>
            <a:ext cx="1882815" cy="276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206682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20688"/>
            <a:ext cx="197278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255409" y="3800106"/>
            <a:ext cx="3131839" cy="1008111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bg1"/>
                </a:solidFill>
              </a:rPr>
              <a:t>un cahier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4211960" y="5256491"/>
            <a:ext cx="3470084" cy="1134266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bg1"/>
                </a:solidFill>
              </a:rPr>
              <a:t>un tabouret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22989" y="5416043"/>
            <a:ext cx="2836843" cy="1008111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bg1"/>
                </a:solidFill>
              </a:rPr>
              <a:t>un banc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3203848" y="4149079"/>
            <a:ext cx="2592288" cy="1008111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bg1"/>
                </a:solidFill>
              </a:rPr>
              <a:t>un banc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6063548" y="3770815"/>
            <a:ext cx="2857498" cy="1008111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bg1"/>
                </a:solidFill>
              </a:rPr>
              <a:t>un carnet</a:t>
            </a:r>
          </a:p>
        </p:txBody>
      </p:sp>
      <p:pic>
        <p:nvPicPr>
          <p:cNvPr id="14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èche vers le bas 15"/>
          <p:cNvSpPr/>
          <p:nvPr/>
        </p:nvSpPr>
        <p:spPr>
          <a:xfrm rot="16200000">
            <a:off x="8244408" y="5877272"/>
            <a:ext cx="504056" cy="50405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08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xit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" presetClass="entr" presetSubtype="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" presetClass="exit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2" presetClass="entr" presetSubtype="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" presetClass="exit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2" presetClass="entr" presetSubtype="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00"/>
                            </p:stCondLst>
                            <p:childTnLst>
                              <p:par>
                                <p:cTn id="50" presetID="2" presetClass="exit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692696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Écris le mot qui a défilé deux fois avec les lettres qui se trouvent dans la boîte.</a:t>
            </a:r>
          </a:p>
        </p:txBody>
      </p:sp>
      <p:sp>
        <p:nvSpPr>
          <p:cNvPr id="11" name="Étoile à 7 branches 10"/>
          <p:cNvSpPr/>
          <p:nvPr/>
        </p:nvSpPr>
        <p:spPr>
          <a:xfrm>
            <a:off x="3023828" y="2747248"/>
            <a:ext cx="2376264" cy="2016224"/>
          </a:xfrm>
          <a:prstGeom prst="star7">
            <a:avLst/>
          </a:prstGeom>
          <a:solidFill>
            <a:srgbClr val="ED1F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Aide?</a:t>
            </a:r>
          </a:p>
        </p:txBody>
      </p:sp>
      <p:pic>
        <p:nvPicPr>
          <p:cNvPr id="12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lèche vers le bas 14"/>
          <p:cNvSpPr/>
          <p:nvPr/>
        </p:nvSpPr>
        <p:spPr>
          <a:xfrm rot="16200000">
            <a:off x="8244408" y="5877272"/>
            <a:ext cx="504056" cy="50405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1981808" y="2387208"/>
            <a:ext cx="5328592" cy="2808312"/>
            <a:chOff x="1907704" y="1916832"/>
            <a:chExt cx="5328592" cy="2808312"/>
          </a:xfrm>
          <a:solidFill>
            <a:schemeClr val="accent6">
              <a:lumMod val="75000"/>
            </a:schemeClr>
          </a:solidFill>
        </p:grpSpPr>
        <p:sp>
          <p:nvSpPr>
            <p:cNvPr id="16" name="Cube 15"/>
            <p:cNvSpPr/>
            <p:nvPr/>
          </p:nvSpPr>
          <p:spPr>
            <a:xfrm>
              <a:off x="1907704" y="1916832"/>
              <a:ext cx="5328592" cy="2808312"/>
            </a:xfrm>
            <a:prstGeom prst="cub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xplosion 1 16"/>
            <p:cNvSpPr/>
            <p:nvPr/>
          </p:nvSpPr>
          <p:spPr>
            <a:xfrm>
              <a:off x="2123728" y="2924944"/>
              <a:ext cx="1440160" cy="1152128"/>
            </a:xfrm>
            <a:prstGeom prst="irregularSeal1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" name="Explosion 1 17"/>
            <p:cNvSpPr/>
            <p:nvPr/>
          </p:nvSpPr>
          <p:spPr>
            <a:xfrm>
              <a:off x="3716288" y="2636912"/>
              <a:ext cx="1440160" cy="936104"/>
            </a:xfrm>
            <a:prstGeom prst="irregularSeal1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9" name="Explosion 1 18"/>
            <p:cNvSpPr/>
            <p:nvPr/>
          </p:nvSpPr>
          <p:spPr>
            <a:xfrm>
              <a:off x="5220072" y="3107288"/>
              <a:ext cx="1215752" cy="1152128"/>
            </a:xfrm>
            <a:prstGeom prst="irregularSeal1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20" name="Explosion 1 19"/>
            <p:cNvSpPr/>
            <p:nvPr/>
          </p:nvSpPr>
          <p:spPr>
            <a:xfrm>
              <a:off x="3565179" y="3573016"/>
              <a:ext cx="1440160" cy="1008112"/>
            </a:xfrm>
            <a:prstGeom prst="irregularSeal1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>
                  <a:solidFill>
                    <a:schemeClr val="bg1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832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4036" y="1772816"/>
            <a:ext cx="7772400" cy="3096344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Tous les dessins sont illustrés d’un mot,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mais quel est le mot qui est répété deux fois?</a:t>
            </a:r>
          </a:p>
        </p:txBody>
      </p:sp>
      <p:pic>
        <p:nvPicPr>
          <p:cNvPr id="4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èche vers le bas 5"/>
          <p:cNvSpPr/>
          <p:nvPr/>
        </p:nvSpPr>
        <p:spPr>
          <a:xfrm rot="16200000">
            <a:off x="8244408" y="5877272"/>
            <a:ext cx="504056" cy="50405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544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453610" y="3987916"/>
            <a:ext cx="2384177" cy="1008111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bg1"/>
                </a:solidFill>
              </a:rPr>
              <a:t>barrer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23528" y="3987918"/>
            <a:ext cx="2677176" cy="1008111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bg1"/>
                </a:solidFill>
              </a:rPr>
              <a:t>colorier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4710587" y="5263856"/>
            <a:ext cx="2289683" cy="1008111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bg1"/>
                </a:solidFill>
              </a:rPr>
              <a:t>tracer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1547664" y="5280116"/>
            <a:ext cx="2592288" cy="1008111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bg1"/>
                </a:solidFill>
              </a:rPr>
              <a:t>décorer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6269595" y="3987917"/>
            <a:ext cx="2477674" cy="1008111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bg1"/>
                </a:solidFill>
              </a:rPr>
              <a:t>colorier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13" y="678349"/>
            <a:ext cx="1814255" cy="252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361" y="678349"/>
            <a:ext cx="1781912" cy="251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593" y="688952"/>
            <a:ext cx="1780780" cy="252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834" y="617258"/>
            <a:ext cx="1821630" cy="258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lèche vers le bas 17"/>
          <p:cNvSpPr/>
          <p:nvPr/>
        </p:nvSpPr>
        <p:spPr>
          <a:xfrm rot="16200000">
            <a:off x="8244408" y="5877272"/>
            <a:ext cx="504056" cy="50405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76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50"/>
                            </p:stCondLst>
                            <p:childTnLst>
                              <p:par>
                                <p:cTn id="10" presetID="2" presetClass="exit" presetSubtype="1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50"/>
                            </p:stCondLst>
                            <p:childTnLst>
                              <p:par>
                                <p:cTn id="20" presetID="2" presetClass="exit" presetSubtype="6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25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750"/>
                            </p:stCondLst>
                            <p:childTnLst>
                              <p:par>
                                <p:cTn id="30" presetID="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2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750"/>
                            </p:stCondLst>
                            <p:childTnLst>
                              <p:par>
                                <p:cTn id="40" presetID="2" presetClass="exit" presetSubtype="6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25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750"/>
                            </p:stCondLst>
                            <p:childTnLst>
                              <p:par>
                                <p:cTn id="50" presetID="2" presetClass="exit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16632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Écris le mot qui a défilé deux fois à l’aide des lettres qui se trouvent dans la boîte.</a:t>
            </a:r>
          </a:p>
        </p:txBody>
      </p:sp>
      <p:sp>
        <p:nvSpPr>
          <p:cNvPr id="14" name="Étoile à 7 branches 13"/>
          <p:cNvSpPr/>
          <p:nvPr/>
        </p:nvSpPr>
        <p:spPr>
          <a:xfrm>
            <a:off x="3004165" y="2486013"/>
            <a:ext cx="2376264" cy="2016224"/>
          </a:xfrm>
          <a:prstGeom prst="star7">
            <a:avLst/>
          </a:prstGeom>
          <a:solidFill>
            <a:srgbClr val="ED1F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Aide?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2015808" y="2088807"/>
            <a:ext cx="5328592" cy="2810636"/>
            <a:chOff x="1907704" y="1916832"/>
            <a:chExt cx="5328592" cy="2810636"/>
          </a:xfrm>
        </p:grpSpPr>
        <p:sp>
          <p:nvSpPr>
            <p:cNvPr id="3" name="Cube 2"/>
            <p:cNvSpPr/>
            <p:nvPr/>
          </p:nvSpPr>
          <p:spPr>
            <a:xfrm>
              <a:off x="1907704" y="1916832"/>
              <a:ext cx="5328592" cy="2808312"/>
            </a:xfrm>
            <a:prstGeom prst="cub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Explosion 1 4"/>
            <p:cNvSpPr/>
            <p:nvPr/>
          </p:nvSpPr>
          <p:spPr>
            <a:xfrm>
              <a:off x="2123728" y="2924944"/>
              <a:ext cx="1080120" cy="1152128"/>
            </a:xfrm>
            <a:prstGeom prst="irregularSeal1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" name="Explosion 1 5"/>
            <p:cNvSpPr/>
            <p:nvPr/>
          </p:nvSpPr>
          <p:spPr>
            <a:xfrm>
              <a:off x="3716288" y="2636912"/>
              <a:ext cx="1071736" cy="936104"/>
            </a:xfrm>
            <a:prstGeom prst="irregularSeal1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7" name="Explosion 1 6"/>
            <p:cNvSpPr/>
            <p:nvPr/>
          </p:nvSpPr>
          <p:spPr>
            <a:xfrm>
              <a:off x="5342395" y="3104964"/>
              <a:ext cx="1215752" cy="1152128"/>
            </a:xfrm>
            <a:prstGeom prst="irregularSeal1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>
                  <a:solidFill>
                    <a:schemeClr val="bg1"/>
                  </a:solidFill>
                </a:rPr>
                <a:t>l</a:t>
              </a:r>
            </a:p>
          </p:txBody>
        </p:sp>
        <p:sp>
          <p:nvSpPr>
            <p:cNvPr id="8" name="Explosion 1 7"/>
            <p:cNvSpPr/>
            <p:nvPr/>
          </p:nvSpPr>
          <p:spPr>
            <a:xfrm>
              <a:off x="3565179" y="3573016"/>
              <a:ext cx="1042825" cy="1008112"/>
            </a:xfrm>
            <a:prstGeom prst="irregularSeal1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9" name="Explosion 1 8"/>
            <p:cNvSpPr/>
            <p:nvPr/>
          </p:nvSpPr>
          <p:spPr>
            <a:xfrm>
              <a:off x="5156448" y="1916832"/>
              <a:ext cx="1042825" cy="720080"/>
            </a:xfrm>
            <a:prstGeom prst="irregularSeal1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10" name="Explosion 1 9"/>
            <p:cNvSpPr/>
            <p:nvPr/>
          </p:nvSpPr>
          <p:spPr>
            <a:xfrm>
              <a:off x="2493443" y="1964060"/>
              <a:ext cx="978682" cy="672852"/>
            </a:xfrm>
            <a:prstGeom prst="irregularSeal1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11" name="Explosion 1 10"/>
            <p:cNvSpPr/>
            <p:nvPr/>
          </p:nvSpPr>
          <p:spPr>
            <a:xfrm>
              <a:off x="4620580" y="3789040"/>
              <a:ext cx="1071736" cy="936104"/>
            </a:xfrm>
            <a:prstGeom prst="irregularSeal1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12" name="Explosion 1 11"/>
            <p:cNvSpPr/>
            <p:nvPr/>
          </p:nvSpPr>
          <p:spPr>
            <a:xfrm>
              <a:off x="2493443" y="3791364"/>
              <a:ext cx="1071736" cy="936104"/>
            </a:xfrm>
            <a:prstGeom prst="irregularSeal1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pic>
        <p:nvPicPr>
          <p:cNvPr id="15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323528" y="692696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Écris le mot qui a défilé deux fois avec les lettres qui se trouvent dans la boîte.</a:t>
            </a:r>
          </a:p>
        </p:txBody>
      </p:sp>
    </p:spTree>
    <p:extLst>
      <p:ext uri="{BB962C8B-B14F-4D97-AF65-F5344CB8AC3E}">
        <p14:creationId xmlns:p14="http://schemas.microsoft.com/office/powerpoint/2010/main" val="5959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172</Words>
  <Application>Microsoft Office PowerPoint</Application>
  <PresentationFormat>Affichage à l'écran (4:3)</PresentationFormat>
  <Paragraphs>34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Office</vt:lpstr>
      <vt:lpstr>Activité : le mot en double Matériel nécessaire : </vt:lpstr>
      <vt:lpstr>Tous les dessins sont illustrés d’un mot,  mais quel est le mot qui est répété deux fois?</vt:lpstr>
      <vt:lpstr>Présentation PowerPoint</vt:lpstr>
      <vt:lpstr>Présentation PowerPoint</vt:lpstr>
      <vt:lpstr>Tous les dessins sont illustrés d’un mot,  mais quel est le mot qui est répété deux fois?</vt:lpstr>
      <vt:lpstr>Présentation PowerPoint</vt:lpstr>
      <vt:lpstr>Présentation PowerPoint</vt:lpstr>
    </vt:vector>
  </TitlesOfParts>
  <Company>Rectorat de RENNES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Tous les dessins sont illustrés d’un mot,  mais quel est le mot qui est répété deux fois?</dc:title>
  <dc:creator>dsden56</dc:creator>
  <cp:lastModifiedBy>camille vanreysselberge</cp:lastModifiedBy>
  <cp:revision>24</cp:revision>
  <dcterms:created xsi:type="dcterms:W3CDTF">2016-09-11T12:18:02Z</dcterms:created>
  <dcterms:modified xsi:type="dcterms:W3CDTF">2022-09-06T20:35:21Z</dcterms:modified>
</cp:coreProperties>
</file>