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BA9D1-E479-439A-AA23-1FC9D9E42E1A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2E2C1-8497-4690-B70E-2E90F31FEF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26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79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04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96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96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99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515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78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766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38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81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85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DB455-5CE6-4FA4-9817-857398FDED01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E6682-FFAE-418A-9490-62C872E766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089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.gif"/><Relationship Id="rId4" Type="http://schemas.openxmlformats.org/officeDocument/2006/relationships/image" Target="../media/image11.gif"/><Relationship Id="rId9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audio" Target="../media/audio1.wav"/><Relationship Id="rId7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audio" Target="../media/audio1.wav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Relationship Id="rId9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1.wav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2263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8352928" cy="1680592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Objectif : </a:t>
            </a:r>
            <a:r>
              <a:rPr lang="fr-FR" dirty="0">
                <a:solidFill>
                  <a:schemeClr val="bg1"/>
                </a:solidFill>
              </a:rPr>
              <a:t>Associer mot et image</a:t>
            </a:r>
          </a:p>
          <a:p>
            <a:r>
              <a:rPr lang="fr-FR" b="1" dirty="0">
                <a:solidFill>
                  <a:schemeClr val="bg1"/>
                </a:solidFill>
              </a:rPr>
              <a:t>Connaissance et compétence associée 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 identifier les mots de manière de plus en plus aisée</a:t>
            </a:r>
          </a:p>
        </p:txBody>
      </p:sp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827584" y="14436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la bonne paire mot-image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</p:txBody>
      </p:sp>
      <p:pic>
        <p:nvPicPr>
          <p:cNvPr id="9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910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75556" y="764704"/>
            <a:ext cx="8136904" cy="1226567"/>
          </a:xfrm>
          <a:noFill/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Un seul mot illustre une des images 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43808" y="2636912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Trouve-le.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263128" y="4365104"/>
            <a:ext cx="689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Ecris-le sur ton ardoise. </a:t>
            </a:r>
          </a:p>
        </p:txBody>
      </p:sp>
      <p:sp>
        <p:nvSpPr>
          <p:cNvPr id="12" name="Losange 11"/>
          <p:cNvSpPr/>
          <p:nvPr/>
        </p:nvSpPr>
        <p:spPr>
          <a:xfrm>
            <a:off x="8604448" y="6110630"/>
            <a:ext cx="360040" cy="360040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01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4113051" y="2564904"/>
            <a:ext cx="3570981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ardoise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113052" y="1412776"/>
            <a:ext cx="3570980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table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113174" y="3724045"/>
            <a:ext cx="3570859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libre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113174" y="4941168"/>
            <a:ext cx="3570859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armoire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434192"/>
            <a:ext cx="2017555" cy="2017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403812"/>
            <a:ext cx="2112221" cy="21122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4243"/>
            <a:ext cx="1937195" cy="1937195"/>
          </a:xfrm>
          <a:prstGeom prst="rect">
            <a:avLst/>
          </a:prstGeom>
        </p:spPr>
      </p:pic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Losange 20"/>
          <p:cNvSpPr/>
          <p:nvPr/>
        </p:nvSpPr>
        <p:spPr>
          <a:xfrm>
            <a:off x="8604448" y="6110630"/>
            <a:ext cx="360040" cy="360040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26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xit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4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à coins arrondis 20"/>
          <p:cNvSpPr/>
          <p:nvPr/>
        </p:nvSpPr>
        <p:spPr>
          <a:xfrm>
            <a:off x="4113051" y="2564904"/>
            <a:ext cx="3570981" cy="86409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ardoise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4113052" y="1412776"/>
            <a:ext cx="3600400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table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4113174" y="3724045"/>
            <a:ext cx="3570859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libre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113174" y="4941168"/>
            <a:ext cx="3570859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armoire </a:t>
            </a: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434192"/>
            <a:ext cx="2017555" cy="201755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403812"/>
            <a:ext cx="2112221" cy="2112221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4243"/>
            <a:ext cx="1937195" cy="1937195"/>
          </a:xfrm>
          <a:prstGeom prst="rect">
            <a:avLst/>
          </a:prstGeom>
        </p:spPr>
      </p:pic>
      <p:sp>
        <p:nvSpPr>
          <p:cNvPr id="28" name="Losange 27"/>
          <p:cNvSpPr/>
          <p:nvPr/>
        </p:nvSpPr>
        <p:spPr>
          <a:xfrm>
            <a:off x="8604448" y="6110630"/>
            <a:ext cx="360040" cy="360040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4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5556" y="764704"/>
            <a:ext cx="8136904" cy="1226567"/>
          </a:xfrm>
          <a:noFill/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Un seul mot illustre une des images 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43808" y="2636912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Trouve-le.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263128" y="4365104"/>
            <a:ext cx="689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Ecris-le sur ton ardoise. </a:t>
            </a:r>
          </a:p>
        </p:txBody>
      </p:sp>
      <p:pic>
        <p:nvPicPr>
          <p:cNvPr id="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rganigramme : Fusion 4"/>
          <p:cNvSpPr/>
          <p:nvPr/>
        </p:nvSpPr>
        <p:spPr>
          <a:xfrm>
            <a:off x="8549067" y="6068241"/>
            <a:ext cx="342900" cy="342900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04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173089"/>
            <a:ext cx="2112221" cy="21122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781718"/>
            <a:ext cx="1937195" cy="1937195"/>
          </a:xfrm>
          <a:prstGeom prst="rect">
            <a:avLst/>
          </a:prstGeom>
        </p:spPr>
      </p:pic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à coins arrondis 20"/>
          <p:cNvSpPr/>
          <p:nvPr/>
        </p:nvSpPr>
        <p:spPr>
          <a:xfrm>
            <a:off x="4171534" y="2276872"/>
            <a:ext cx="3568817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vache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4139952" y="1052736"/>
            <a:ext cx="3600400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boule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4171535" y="3527035"/>
            <a:ext cx="3570859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latin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171536" y="4725144"/>
            <a:ext cx="3568816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poule</a:t>
            </a:r>
          </a:p>
        </p:txBody>
      </p:sp>
      <p:sp>
        <p:nvSpPr>
          <p:cNvPr id="25" name="Organigramme : Fusion 24"/>
          <p:cNvSpPr/>
          <p:nvPr/>
        </p:nvSpPr>
        <p:spPr>
          <a:xfrm>
            <a:off x="8549067" y="6068241"/>
            <a:ext cx="342900" cy="342900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 flipH="1">
            <a:off x="7956376" y="6249271"/>
            <a:ext cx="148661" cy="1800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 flipH="1">
            <a:off x="8225366" y="6249271"/>
            <a:ext cx="148661" cy="1800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37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2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952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749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702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iterate type="lt">
                                    <p:tmAbs val="1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453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4171534" y="2276872"/>
            <a:ext cx="3568817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vache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139952" y="1052736"/>
            <a:ext cx="3600400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boule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171535" y="3527035"/>
            <a:ext cx="3570859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latin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171536" y="4725144"/>
            <a:ext cx="3568816" cy="86409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solidFill>
                  <a:schemeClr val="tx1"/>
                </a:solidFill>
                <a:latin typeface="Century Gothic" panose="020B0502020202020204" pitchFamily="34" charset="0"/>
              </a:rPr>
              <a:t>poule</a:t>
            </a:r>
          </a:p>
        </p:txBody>
      </p:sp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173089"/>
            <a:ext cx="2112221" cy="2112221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781718"/>
            <a:ext cx="1937195" cy="1937195"/>
          </a:xfrm>
          <a:prstGeom prst="rect">
            <a:avLst/>
          </a:prstGeom>
        </p:spPr>
      </p:pic>
      <p:sp>
        <p:nvSpPr>
          <p:cNvPr id="24" name="Organigramme : Fusion 23"/>
          <p:cNvSpPr/>
          <p:nvPr/>
        </p:nvSpPr>
        <p:spPr>
          <a:xfrm>
            <a:off x="8549067" y="6068241"/>
            <a:ext cx="342900" cy="342900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3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15816" y="2589948"/>
            <a:ext cx="351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Associer mot et image.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15816" y="3429000"/>
            <a:ext cx="58526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Durée moyenne d’apparition des mots</a:t>
            </a:r>
          </a:p>
        </p:txBody>
      </p:sp>
      <p:pic>
        <p:nvPicPr>
          <p:cNvPr id="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Étoile à 5 branches 1"/>
          <p:cNvSpPr/>
          <p:nvPr/>
        </p:nvSpPr>
        <p:spPr>
          <a:xfrm>
            <a:off x="1115616" y="2225255"/>
            <a:ext cx="1725544" cy="1725544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59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55776" y="2345104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/>
              <a:t>Trouve-le.</a:t>
            </a:r>
          </a:p>
        </p:txBody>
      </p:sp>
      <p:pic>
        <p:nvPicPr>
          <p:cNvPr id="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75556" y="764704"/>
            <a:ext cx="8136904" cy="1226567"/>
          </a:xfrm>
          <a:noFill/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1"/>
                </a:solidFill>
              </a:rPr>
              <a:t>Un seul mot illustre une des images 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43808" y="2636912"/>
            <a:ext cx="32894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Trouve-le.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263128" y="4365104"/>
            <a:ext cx="6896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Ecris-le sur ton ardoise. </a:t>
            </a:r>
          </a:p>
        </p:txBody>
      </p:sp>
      <p:sp>
        <p:nvSpPr>
          <p:cNvPr id="12" name="Étoile à 5 branches 11"/>
          <p:cNvSpPr/>
          <p:nvPr/>
        </p:nvSpPr>
        <p:spPr>
          <a:xfrm>
            <a:off x="8460432" y="6070146"/>
            <a:ext cx="432048" cy="432048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34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4171535" y="2348880"/>
            <a:ext cx="331236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bâche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4139952" y="1124744"/>
            <a:ext cx="3343951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laine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171535" y="3645024"/>
            <a:ext cx="3312368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canard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211960" y="4870804"/>
            <a:ext cx="3271943" cy="86409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canoé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246742"/>
            <a:ext cx="2112221" cy="21122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0688"/>
            <a:ext cx="1937195" cy="1937195"/>
          </a:xfrm>
          <a:prstGeom prst="rect">
            <a:avLst/>
          </a:prstGeom>
        </p:spPr>
      </p:pic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Étoile à 5 branches 20"/>
          <p:cNvSpPr/>
          <p:nvPr/>
        </p:nvSpPr>
        <p:spPr>
          <a:xfrm>
            <a:off x="8460432" y="6070146"/>
            <a:ext cx="432048" cy="432048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 flipH="1">
            <a:off x="8028384" y="6315353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 flipH="1">
            <a:off x="8276971" y="6315353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6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4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88" y="2373576"/>
            <a:ext cx="2017555" cy="201755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54" y="4246742"/>
            <a:ext cx="2112221" cy="2112221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9" y="620688"/>
            <a:ext cx="1937195" cy="1937195"/>
          </a:xfrm>
          <a:prstGeom prst="rect">
            <a:avLst/>
          </a:prstGeom>
        </p:spPr>
      </p:pic>
      <p:sp>
        <p:nvSpPr>
          <p:cNvPr id="24" name="Rectangle à coins arrondis 23"/>
          <p:cNvSpPr/>
          <p:nvPr/>
        </p:nvSpPr>
        <p:spPr>
          <a:xfrm>
            <a:off x="4171535" y="2348880"/>
            <a:ext cx="3312368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bâche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4139952" y="1124744"/>
            <a:ext cx="3343951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laine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4171535" y="3645024"/>
            <a:ext cx="3312368" cy="86409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canard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11960" y="4870804"/>
            <a:ext cx="3271943" cy="86409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latin typeface="Century Gothic" panose="020B0502020202020204" pitchFamily="34" charset="0"/>
              </a:rPr>
              <a:t>canoé </a:t>
            </a:r>
          </a:p>
        </p:txBody>
      </p:sp>
      <p:sp>
        <p:nvSpPr>
          <p:cNvPr id="28" name="Étoile à 5 branches 27"/>
          <p:cNvSpPr/>
          <p:nvPr/>
        </p:nvSpPr>
        <p:spPr>
          <a:xfrm>
            <a:off x="8460432" y="6070146"/>
            <a:ext cx="432048" cy="432048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flipH="1">
            <a:off x="7917602" y="6238225"/>
            <a:ext cx="201130" cy="24355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 flipH="1">
            <a:off x="8166793" y="6238225"/>
            <a:ext cx="201130" cy="24355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2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9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55776" y="2779192"/>
            <a:ext cx="351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Associer mot et image.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12294" y="3429000"/>
            <a:ext cx="60967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Durée plus rapide d’apparition des mots</a:t>
            </a:r>
          </a:p>
          <a:p>
            <a:r>
              <a:rPr lang="fr-FR" sz="2800" dirty="0">
                <a:solidFill>
                  <a:schemeClr val="bg1"/>
                </a:solidFill>
              </a:rPr>
              <a:t>Disparition des images à associer</a:t>
            </a:r>
          </a:p>
        </p:txBody>
      </p:sp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osange 3"/>
          <p:cNvSpPr/>
          <p:nvPr/>
        </p:nvSpPr>
        <p:spPr>
          <a:xfrm>
            <a:off x="827584" y="2779192"/>
            <a:ext cx="1483084" cy="1483084"/>
          </a:xfrm>
          <a:prstGeom prst="diamon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515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139</Words>
  <Application>Microsoft Office PowerPoint</Application>
  <PresentationFormat>Affichage à l'écran (4:3)</PresentationFormat>
  <Paragraphs>53</Paragraphs>
  <Slides>12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Thème Office</vt:lpstr>
      <vt:lpstr>Activité : la bonne paire mot-image Matériel nécessaire : </vt:lpstr>
      <vt:lpstr>Un seul mot illustre une des images .</vt:lpstr>
      <vt:lpstr>Présentation PowerPoint</vt:lpstr>
      <vt:lpstr>Présentation PowerPoint</vt:lpstr>
      <vt:lpstr>Présentation PowerPoint</vt:lpstr>
      <vt:lpstr>Un seul mot illustre une des images .</vt:lpstr>
      <vt:lpstr>Présentation PowerPoint</vt:lpstr>
      <vt:lpstr>Présentation PowerPoint</vt:lpstr>
      <vt:lpstr>Présentation PowerPoint</vt:lpstr>
      <vt:lpstr>Un seul mot illustre une des images .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Le mot manquant Matériel nécessaire :</dc:title>
  <dc:creator>dsden56</dc:creator>
  <cp:lastModifiedBy>camille vanreysselberge</cp:lastModifiedBy>
  <cp:revision>24</cp:revision>
  <dcterms:created xsi:type="dcterms:W3CDTF">2016-09-29T22:53:38Z</dcterms:created>
  <dcterms:modified xsi:type="dcterms:W3CDTF">2022-09-06T20:37:04Z</dcterms:modified>
</cp:coreProperties>
</file>