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A85E40-04D8-494D-BEFF-13A3A652B71D}" v="80" dt="2022-07-08T07:58:59.1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oît Nicolet" userId="S::benoit.nicolet@enc-bessieres.org::74b7d6a7-07a6-4843-b107-0cd0d6c06cb8" providerId="AD" clId="Web-{6DA85E40-04D8-494D-BEFF-13A3A652B71D}"/>
    <pc:docChg chg="addSld modSld addMainMaster delMainMaster">
      <pc:chgData name="Benoît Nicolet" userId="S::benoit.nicolet@enc-bessieres.org::74b7d6a7-07a6-4843-b107-0cd0d6c06cb8" providerId="AD" clId="Web-{6DA85E40-04D8-494D-BEFF-13A3A652B71D}" dt="2022-07-08T07:58:59.193" v="71"/>
      <pc:docMkLst>
        <pc:docMk/>
      </pc:docMkLst>
      <pc:sldChg chg="addSp delSp modSp mod setBg modClrScheme chgLayout">
        <pc:chgData name="Benoît Nicolet" userId="S::benoit.nicolet@enc-bessieres.org::74b7d6a7-07a6-4843-b107-0cd0d6c06cb8" providerId="AD" clId="Web-{6DA85E40-04D8-494D-BEFF-13A3A652B71D}" dt="2022-07-08T07:58:59.193" v="71"/>
        <pc:sldMkLst>
          <pc:docMk/>
          <pc:sldMk cId="3784089036" sldId="256"/>
        </pc:sldMkLst>
        <pc:spChg chg="mod">
          <ac:chgData name="Benoît Nicolet" userId="S::benoit.nicolet@enc-bessieres.org::74b7d6a7-07a6-4843-b107-0cd0d6c06cb8" providerId="AD" clId="Web-{6DA85E40-04D8-494D-BEFF-13A3A652B71D}" dt="2022-07-08T07:55:30.271" v="37" actId="1076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Benoît Nicolet" userId="S::benoit.nicolet@enc-bessieres.org::74b7d6a7-07a6-4843-b107-0cd0d6c06cb8" providerId="AD" clId="Web-{6DA85E40-04D8-494D-BEFF-13A3A652B71D}" dt="2022-07-08T07:56:24.806" v="51" actId="1076"/>
          <ac:spMkLst>
            <pc:docMk/>
            <pc:sldMk cId="3784089036" sldId="256"/>
            <ac:spMk id="3" creationId="{00000000-0000-0000-0000-000000000000}"/>
          </ac:spMkLst>
        </pc:spChg>
        <pc:spChg chg="add mod">
          <ac:chgData name="Benoît Nicolet" userId="S::benoit.nicolet@enc-bessieres.org::74b7d6a7-07a6-4843-b107-0cd0d6c06cb8" providerId="AD" clId="Web-{6DA85E40-04D8-494D-BEFF-13A3A652B71D}" dt="2022-07-08T07:58:59.193" v="71"/>
          <ac:spMkLst>
            <pc:docMk/>
            <pc:sldMk cId="3784089036" sldId="256"/>
            <ac:spMk id="6" creationId="{7136F568-DECE-6B1B-267B-CB450E9EB228}"/>
          </ac:spMkLst>
        </pc:spChg>
        <pc:spChg chg="add del">
          <ac:chgData name="Benoît Nicolet" userId="S::benoit.nicolet@enc-bessieres.org::74b7d6a7-07a6-4843-b107-0cd0d6c06cb8" providerId="AD" clId="Web-{6DA85E40-04D8-494D-BEFF-13A3A652B71D}" dt="2022-07-08T07:53:52.514" v="28"/>
          <ac:spMkLst>
            <pc:docMk/>
            <pc:sldMk cId="3784089036" sldId="256"/>
            <ac:spMk id="9" creationId="{D6F5F07B-A917-442C-82D5-5719737E9E68}"/>
          </ac:spMkLst>
        </pc:spChg>
        <pc:spChg chg="add del">
          <ac:chgData name="Benoît Nicolet" userId="S::benoit.nicolet@enc-bessieres.org::74b7d6a7-07a6-4843-b107-0cd0d6c06cb8" providerId="AD" clId="Web-{6DA85E40-04D8-494D-BEFF-13A3A652B71D}" dt="2022-07-08T07:53:52.514" v="28"/>
          <ac:spMkLst>
            <pc:docMk/>
            <pc:sldMk cId="3784089036" sldId="256"/>
            <ac:spMk id="11" creationId="{B7E0C296-2B1B-4589-84EA-239D878496D5}"/>
          </ac:spMkLst>
        </pc:spChg>
        <pc:spChg chg="add del">
          <ac:chgData name="Benoît Nicolet" userId="S::benoit.nicolet@enc-bessieres.org::74b7d6a7-07a6-4843-b107-0cd0d6c06cb8" providerId="AD" clId="Web-{6DA85E40-04D8-494D-BEFF-13A3A652B71D}" dt="2022-07-08T07:53:52.467" v="27"/>
          <ac:spMkLst>
            <pc:docMk/>
            <pc:sldMk cId="3784089036" sldId="256"/>
            <ac:spMk id="98" creationId="{6CCA5F87-1D1E-45CB-8D83-FC7EEFAD9935}"/>
          </ac:spMkLst>
        </pc:spChg>
        <pc:spChg chg="add del">
          <ac:chgData name="Benoît Nicolet" userId="S::benoit.nicolet@enc-bessieres.org::74b7d6a7-07a6-4843-b107-0cd0d6c06cb8" providerId="AD" clId="Web-{6DA85E40-04D8-494D-BEFF-13A3A652B71D}" dt="2022-07-08T07:53:52.467" v="27"/>
          <ac:spMkLst>
            <pc:docMk/>
            <pc:sldMk cId="3784089036" sldId="256"/>
            <ac:spMk id="100" creationId="{7CCFC2C6-6238-4A2F-93DE-2ADF74AF635E}"/>
          </ac:spMkLst>
        </pc:spChg>
        <pc:spChg chg="mod">
          <ac:chgData name="Benoît Nicolet" userId="S::benoit.nicolet@enc-bessieres.org::74b7d6a7-07a6-4843-b107-0cd0d6c06cb8" providerId="AD" clId="Web-{6DA85E40-04D8-494D-BEFF-13A3A652B71D}" dt="2022-07-08T07:56:39.370" v="52" actId="14100"/>
          <ac:spMkLst>
            <pc:docMk/>
            <pc:sldMk cId="3784089036" sldId="256"/>
            <ac:spMk id="101" creationId="{B6EE6BCA-C84E-4BED-B084-F599F7EE689E}"/>
          </ac:spMkLst>
        </pc:spChg>
        <pc:spChg chg="add del">
          <ac:chgData name="Benoît Nicolet" userId="S::benoit.nicolet@enc-bessieres.org::74b7d6a7-07a6-4843-b107-0cd0d6c06cb8" providerId="AD" clId="Web-{6DA85E40-04D8-494D-BEFF-13A3A652B71D}" dt="2022-07-08T07:53:52.467" v="27"/>
          <ac:spMkLst>
            <pc:docMk/>
            <pc:sldMk cId="3784089036" sldId="256"/>
            <ac:spMk id="102" creationId="{AF2F604E-43BE-4DC3-B983-E071523364F8}"/>
          </ac:spMkLst>
        </pc:spChg>
        <pc:spChg chg="add del">
          <ac:chgData name="Benoît Nicolet" userId="S::benoit.nicolet@enc-bessieres.org::74b7d6a7-07a6-4843-b107-0cd0d6c06cb8" providerId="AD" clId="Web-{6DA85E40-04D8-494D-BEFF-13A3A652B71D}" dt="2022-07-08T07:53:52.467" v="27"/>
          <ac:spMkLst>
            <pc:docMk/>
            <pc:sldMk cId="3784089036" sldId="256"/>
            <ac:spMk id="104" creationId="{08C9B587-E65E-4B52-B37C-ABEBB6E87928}"/>
          </ac:spMkLst>
        </pc:spChg>
        <pc:spChg chg="add">
          <ac:chgData name="Benoît Nicolet" userId="S::benoit.nicolet@enc-bessieres.org::74b7d6a7-07a6-4843-b107-0cd0d6c06cb8" providerId="AD" clId="Web-{6DA85E40-04D8-494D-BEFF-13A3A652B71D}" dt="2022-07-08T07:53:52.514" v="28"/>
          <ac:spMkLst>
            <pc:docMk/>
            <pc:sldMk cId="3784089036" sldId="256"/>
            <ac:spMk id="111" creationId="{EB9B5A19-3592-48E2-BC31-90E092BD68E1}"/>
          </ac:spMkLst>
        </pc:spChg>
        <pc:spChg chg="add">
          <ac:chgData name="Benoît Nicolet" userId="S::benoit.nicolet@enc-bessieres.org::74b7d6a7-07a6-4843-b107-0cd0d6c06cb8" providerId="AD" clId="Web-{6DA85E40-04D8-494D-BEFF-13A3A652B71D}" dt="2022-07-08T07:53:52.514" v="28"/>
          <ac:spMkLst>
            <pc:docMk/>
            <pc:sldMk cId="3784089036" sldId="256"/>
            <ac:spMk id="112" creationId="{DD99E1B6-CBC4-4306-9DFC-847D6D135208}"/>
          </ac:spMkLst>
        </pc:spChg>
        <pc:grpChg chg="add del">
          <ac:chgData name="Benoît Nicolet" userId="S::benoit.nicolet@enc-bessieres.org::74b7d6a7-07a6-4843-b107-0cd0d6c06cb8" providerId="AD" clId="Web-{6DA85E40-04D8-494D-BEFF-13A3A652B71D}" dt="2022-07-08T07:53:52.514" v="28"/>
          <ac:grpSpMkLst>
            <pc:docMk/>
            <pc:sldMk cId="3784089036" sldId="256"/>
            <ac:grpSpMk id="13" creationId="{3CDD339A-0D5C-435F-B70C-6498DB974BEE}"/>
          </ac:grpSpMkLst>
        </pc:grpChg>
        <pc:grpChg chg="add">
          <ac:chgData name="Benoît Nicolet" userId="S::benoit.nicolet@enc-bessieres.org::74b7d6a7-07a6-4843-b107-0cd0d6c06cb8" providerId="AD" clId="Web-{6DA85E40-04D8-494D-BEFF-13A3A652B71D}" dt="2022-07-08T07:53:52.514" v="28"/>
          <ac:grpSpMkLst>
            <pc:docMk/>
            <pc:sldMk cId="3784089036" sldId="256"/>
            <ac:grpSpMk id="113" creationId="{E2548C40-4C00-4E91-BFA6-84B4D66225A4}"/>
          </ac:grpSpMkLst>
        </pc:grpChg>
        <pc:picChg chg="add mod ord">
          <ac:chgData name="Benoît Nicolet" userId="S::benoit.nicolet@enc-bessieres.org::74b7d6a7-07a6-4843-b107-0cd0d6c06cb8" providerId="AD" clId="Web-{6DA85E40-04D8-494D-BEFF-13A3A652B71D}" dt="2022-07-08T07:53:52.514" v="28"/>
          <ac:picMkLst>
            <pc:docMk/>
            <pc:sldMk cId="3784089036" sldId="256"/>
            <ac:picMk id="4" creationId="{54C65ED2-CD71-6513-08F6-2B4C7E035DB7}"/>
          </ac:picMkLst>
        </pc:picChg>
        <pc:picChg chg="add mod">
          <ac:chgData name="Benoît Nicolet" userId="S::benoit.nicolet@enc-bessieres.org::74b7d6a7-07a6-4843-b107-0cd0d6c06cb8" providerId="AD" clId="Web-{6DA85E40-04D8-494D-BEFF-13A3A652B71D}" dt="2022-07-08T07:56:19.197" v="50" actId="14100"/>
          <ac:picMkLst>
            <pc:docMk/>
            <pc:sldMk cId="3784089036" sldId="256"/>
            <ac:picMk id="5" creationId="{38C2E8F2-6FC7-5C7C-FA82-4C1B75E29412}"/>
          </ac:picMkLst>
        </pc:picChg>
      </pc:sldChg>
      <pc:sldChg chg="new">
        <pc:chgData name="Benoît Nicolet" userId="S::benoit.nicolet@enc-bessieres.org::74b7d6a7-07a6-4843-b107-0cd0d6c06cb8" providerId="AD" clId="Web-{6DA85E40-04D8-494D-BEFF-13A3A652B71D}" dt="2022-07-08T07:54:07.593" v="31"/>
        <pc:sldMkLst>
          <pc:docMk/>
          <pc:sldMk cId="26544132" sldId="257"/>
        </pc:sldMkLst>
      </pc:sldChg>
      <pc:sldMasterChg chg="del delSldLayout">
        <pc:chgData name="Benoît Nicolet" userId="S::benoit.nicolet@enc-bessieres.org::74b7d6a7-07a6-4843-b107-0cd0d6c06cb8" providerId="AD" clId="Web-{6DA85E40-04D8-494D-BEFF-13A3A652B71D}" dt="2022-07-08T07:52:39.524" v="9"/>
        <pc:sldMasterMkLst>
          <pc:docMk/>
          <pc:sldMasterMk cId="3071127875" sldId="2147483648"/>
        </pc:sldMasterMkLst>
        <pc:sldLayoutChg chg="del">
          <pc:chgData name="Benoît Nicolet" userId="S::benoit.nicolet@enc-bessieres.org::74b7d6a7-07a6-4843-b107-0cd0d6c06cb8" providerId="AD" clId="Web-{6DA85E40-04D8-494D-BEFF-13A3A652B71D}" dt="2022-07-08T07:52:39.524" v="9"/>
          <pc:sldLayoutMkLst>
            <pc:docMk/>
            <pc:sldMasterMk cId="3071127875" sldId="2147483648"/>
            <pc:sldLayoutMk cId="3310491181" sldId="2147483649"/>
          </pc:sldLayoutMkLst>
        </pc:sldLayoutChg>
        <pc:sldLayoutChg chg="del">
          <pc:chgData name="Benoît Nicolet" userId="S::benoit.nicolet@enc-bessieres.org::74b7d6a7-07a6-4843-b107-0cd0d6c06cb8" providerId="AD" clId="Web-{6DA85E40-04D8-494D-BEFF-13A3A652B71D}" dt="2022-07-08T07:52:39.524" v="9"/>
          <pc:sldLayoutMkLst>
            <pc:docMk/>
            <pc:sldMasterMk cId="3071127875" sldId="2147483648"/>
            <pc:sldLayoutMk cId="3841795644" sldId="2147483650"/>
          </pc:sldLayoutMkLst>
        </pc:sldLayoutChg>
        <pc:sldLayoutChg chg="del">
          <pc:chgData name="Benoît Nicolet" userId="S::benoit.nicolet@enc-bessieres.org::74b7d6a7-07a6-4843-b107-0cd0d6c06cb8" providerId="AD" clId="Web-{6DA85E40-04D8-494D-BEFF-13A3A652B71D}" dt="2022-07-08T07:52:39.524" v="9"/>
          <pc:sldLayoutMkLst>
            <pc:docMk/>
            <pc:sldMasterMk cId="3071127875" sldId="2147483648"/>
            <pc:sldLayoutMk cId="3466923455" sldId="2147483651"/>
          </pc:sldLayoutMkLst>
        </pc:sldLayoutChg>
        <pc:sldLayoutChg chg="del">
          <pc:chgData name="Benoît Nicolet" userId="S::benoit.nicolet@enc-bessieres.org::74b7d6a7-07a6-4843-b107-0cd0d6c06cb8" providerId="AD" clId="Web-{6DA85E40-04D8-494D-BEFF-13A3A652B71D}" dt="2022-07-08T07:52:39.524" v="9"/>
          <pc:sldLayoutMkLst>
            <pc:docMk/>
            <pc:sldMasterMk cId="3071127875" sldId="2147483648"/>
            <pc:sldLayoutMk cId="3747632232" sldId="2147483652"/>
          </pc:sldLayoutMkLst>
        </pc:sldLayoutChg>
        <pc:sldLayoutChg chg="del">
          <pc:chgData name="Benoît Nicolet" userId="S::benoit.nicolet@enc-bessieres.org::74b7d6a7-07a6-4843-b107-0cd0d6c06cb8" providerId="AD" clId="Web-{6DA85E40-04D8-494D-BEFF-13A3A652B71D}" dt="2022-07-08T07:52:39.524" v="9"/>
          <pc:sldLayoutMkLst>
            <pc:docMk/>
            <pc:sldMasterMk cId="3071127875" sldId="2147483648"/>
            <pc:sldLayoutMk cId="2611866596" sldId="2147483653"/>
          </pc:sldLayoutMkLst>
        </pc:sldLayoutChg>
        <pc:sldLayoutChg chg="del">
          <pc:chgData name="Benoît Nicolet" userId="S::benoit.nicolet@enc-bessieres.org::74b7d6a7-07a6-4843-b107-0cd0d6c06cb8" providerId="AD" clId="Web-{6DA85E40-04D8-494D-BEFF-13A3A652B71D}" dt="2022-07-08T07:52:39.524" v="9"/>
          <pc:sldLayoutMkLst>
            <pc:docMk/>
            <pc:sldMasterMk cId="3071127875" sldId="2147483648"/>
            <pc:sldLayoutMk cId="3395854097" sldId="2147483654"/>
          </pc:sldLayoutMkLst>
        </pc:sldLayoutChg>
        <pc:sldLayoutChg chg="del">
          <pc:chgData name="Benoît Nicolet" userId="S::benoit.nicolet@enc-bessieres.org::74b7d6a7-07a6-4843-b107-0cd0d6c06cb8" providerId="AD" clId="Web-{6DA85E40-04D8-494D-BEFF-13A3A652B71D}" dt="2022-07-08T07:52:39.524" v="9"/>
          <pc:sldLayoutMkLst>
            <pc:docMk/>
            <pc:sldMasterMk cId="3071127875" sldId="2147483648"/>
            <pc:sldLayoutMk cId="4040201302" sldId="2147483655"/>
          </pc:sldLayoutMkLst>
        </pc:sldLayoutChg>
        <pc:sldLayoutChg chg="del">
          <pc:chgData name="Benoît Nicolet" userId="S::benoit.nicolet@enc-bessieres.org::74b7d6a7-07a6-4843-b107-0cd0d6c06cb8" providerId="AD" clId="Web-{6DA85E40-04D8-494D-BEFF-13A3A652B71D}" dt="2022-07-08T07:52:39.524" v="9"/>
          <pc:sldLayoutMkLst>
            <pc:docMk/>
            <pc:sldMasterMk cId="3071127875" sldId="2147483648"/>
            <pc:sldLayoutMk cId="2706407263" sldId="2147483656"/>
          </pc:sldLayoutMkLst>
        </pc:sldLayoutChg>
        <pc:sldLayoutChg chg="del">
          <pc:chgData name="Benoît Nicolet" userId="S::benoit.nicolet@enc-bessieres.org::74b7d6a7-07a6-4843-b107-0cd0d6c06cb8" providerId="AD" clId="Web-{6DA85E40-04D8-494D-BEFF-13A3A652B71D}" dt="2022-07-08T07:52:39.524" v="9"/>
          <pc:sldLayoutMkLst>
            <pc:docMk/>
            <pc:sldMasterMk cId="3071127875" sldId="2147483648"/>
            <pc:sldLayoutMk cId="1610903340" sldId="2147483657"/>
          </pc:sldLayoutMkLst>
        </pc:sldLayoutChg>
        <pc:sldLayoutChg chg="del">
          <pc:chgData name="Benoît Nicolet" userId="S::benoit.nicolet@enc-bessieres.org::74b7d6a7-07a6-4843-b107-0cd0d6c06cb8" providerId="AD" clId="Web-{6DA85E40-04D8-494D-BEFF-13A3A652B71D}" dt="2022-07-08T07:52:39.524" v="9"/>
          <pc:sldLayoutMkLst>
            <pc:docMk/>
            <pc:sldMasterMk cId="3071127875" sldId="2147483648"/>
            <pc:sldLayoutMk cId="4172787210" sldId="2147483658"/>
          </pc:sldLayoutMkLst>
        </pc:sldLayoutChg>
        <pc:sldLayoutChg chg="del">
          <pc:chgData name="Benoît Nicolet" userId="S::benoit.nicolet@enc-bessieres.org::74b7d6a7-07a6-4843-b107-0cd0d6c06cb8" providerId="AD" clId="Web-{6DA85E40-04D8-494D-BEFF-13A3A652B71D}" dt="2022-07-08T07:52:39.524" v="9"/>
          <pc:sldLayoutMkLst>
            <pc:docMk/>
            <pc:sldMasterMk cId="3071127875" sldId="2147483648"/>
            <pc:sldLayoutMk cId="1902177510" sldId="2147483659"/>
          </pc:sldLayoutMkLst>
        </pc:sldLayoutChg>
      </pc:sldMasterChg>
      <pc:sldMasterChg chg="add del addSldLayout delSldLayout">
        <pc:chgData name="Benoît Nicolet" userId="S::benoit.nicolet@enc-bessieres.org::74b7d6a7-07a6-4843-b107-0cd0d6c06cb8" providerId="AD" clId="Web-{6DA85E40-04D8-494D-BEFF-13A3A652B71D}" dt="2022-07-08T07:53:52.514" v="28"/>
        <pc:sldMasterMkLst>
          <pc:docMk/>
          <pc:sldMasterMk cId="2442864545" sldId="2147483738"/>
        </pc:sldMasterMkLst>
        <pc:sldLayoutChg chg="add del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2442864545" sldId="2147483738"/>
            <pc:sldLayoutMk cId="1553124404" sldId="2147483727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2442864545" sldId="2147483738"/>
            <pc:sldLayoutMk cId="834891706" sldId="2147483728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2442864545" sldId="2147483738"/>
            <pc:sldLayoutMk cId="1028435151" sldId="2147483729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2442864545" sldId="2147483738"/>
            <pc:sldLayoutMk cId="1357264615" sldId="2147483730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2442864545" sldId="2147483738"/>
            <pc:sldLayoutMk cId="1325408570" sldId="2147483731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2442864545" sldId="2147483738"/>
            <pc:sldLayoutMk cId="3341781218" sldId="2147483732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2442864545" sldId="2147483738"/>
            <pc:sldLayoutMk cId="1704130111" sldId="2147483733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2442864545" sldId="2147483738"/>
            <pc:sldLayoutMk cId="998479898" sldId="2147483734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2442864545" sldId="2147483738"/>
            <pc:sldLayoutMk cId="2941522053" sldId="2147483735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2442864545" sldId="2147483738"/>
            <pc:sldLayoutMk cId="3436243051" sldId="2147483736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2442864545" sldId="2147483738"/>
            <pc:sldLayoutMk cId="3351489759" sldId="2147483737"/>
          </pc:sldLayoutMkLst>
        </pc:sldLayoutChg>
      </pc:sldMasterChg>
      <pc:sldMasterChg chg="add addSldLayout">
        <pc:chgData name="Benoît Nicolet" userId="S::benoit.nicolet@enc-bessieres.org::74b7d6a7-07a6-4843-b107-0cd0d6c06cb8" providerId="AD" clId="Web-{6DA85E40-04D8-494D-BEFF-13A3A652B71D}" dt="2022-07-08T07:53:52.514" v="28"/>
        <pc:sldMasterMkLst>
          <pc:docMk/>
          <pc:sldMasterMk cId="3300547239" sldId="2147483775"/>
        </pc:sldMasterMkLst>
        <pc:sldLayoutChg chg="add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3300547239" sldId="2147483775"/>
            <pc:sldLayoutMk cId="3968118266" sldId="2147483764"/>
          </pc:sldLayoutMkLst>
        </pc:sldLayoutChg>
        <pc:sldLayoutChg chg="add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3300547239" sldId="2147483775"/>
            <pc:sldLayoutMk cId="1912716004" sldId="2147483765"/>
          </pc:sldLayoutMkLst>
        </pc:sldLayoutChg>
        <pc:sldLayoutChg chg="add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3300547239" sldId="2147483775"/>
            <pc:sldLayoutMk cId="3573338607" sldId="2147483766"/>
          </pc:sldLayoutMkLst>
        </pc:sldLayoutChg>
        <pc:sldLayoutChg chg="add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3300547239" sldId="2147483775"/>
            <pc:sldLayoutMk cId="1028793193" sldId="2147483767"/>
          </pc:sldLayoutMkLst>
        </pc:sldLayoutChg>
        <pc:sldLayoutChg chg="add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3300547239" sldId="2147483775"/>
            <pc:sldLayoutMk cId="4103076038" sldId="2147483768"/>
          </pc:sldLayoutMkLst>
        </pc:sldLayoutChg>
        <pc:sldLayoutChg chg="add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3300547239" sldId="2147483775"/>
            <pc:sldLayoutMk cId="628574769" sldId="2147483769"/>
          </pc:sldLayoutMkLst>
        </pc:sldLayoutChg>
        <pc:sldLayoutChg chg="add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3300547239" sldId="2147483775"/>
            <pc:sldLayoutMk cId="3615465106" sldId="2147483770"/>
          </pc:sldLayoutMkLst>
        </pc:sldLayoutChg>
        <pc:sldLayoutChg chg="add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3300547239" sldId="2147483775"/>
            <pc:sldLayoutMk cId="3376418170" sldId="2147483771"/>
          </pc:sldLayoutMkLst>
        </pc:sldLayoutChg>
        <pc:sldLayoutChg chg="add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3300547239" sldId="2147483775"/>
            <pc:sldLayoutMk cId="4011754057" sldId="2147483772"/>
          </pc:sldLayoutMkLst>
        </pc:sldLayoutChg>
        <pc:sldLayoutChg chg="add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3300547239" sldId="2147483775"/>
            <pc:sldLayoutMk cId="1496000095" sldId="2147483773"/>
          </pc:sldLayoutMkLst>
        </pc:sldLayoutChg>
        <pc:sldLayoutChg chg="add">
          <pc:chgData name="Benoît Nicolet" userId="S::benoit.nicolet@enc-bessieres.org::74b7d6a7-07a6-4843-b107-0cd0d6c06cb8" providerId="AD" clId="Web-{6DA85E40-04D8-494D-BEFF-13A3A652B71D}" dt="2022-07-08T07:53:52.514" v="28"/>
          <pc:sldLayoutMkLst>
            <pc:docMk/>
            <pc:sldMasterMk cId="3300547239" sldId="2147483775"/>
            <pc:sldLayoutMk cId="221863825" sldId="2147483774"/>
          </pc:sldLayoutMkLst>
        </pc:sldLayoutChg>
      </pc:sldMasterChg>
      <pc:sldMasterChg chg="add del addSldLayout delSldLayout">
        <pc:chgData name="Benoît Nicolet" userId="S::benoit.nicolet@enc-bessieres.org::74b7d6a7-07a6-4843-b107-0cd0d6c06cb8" providerId="AD" clId="Web-{6DA85E40-04D8-494D-BEFF-13A3A652B71D}" dt="2022-07-08T07:53:52.467" v="27"/>
        <pc:sldMasterMkLst>
          <pc:docMk/>
          <pc:sldMasterMk cId="2682695896" sldId="2147483788"/>
        </pc:sldMasterMkLst>
        <pc:sldLayoutChg chg="add del">
          <pc:chgData name="Benoît Nicolet" userId="S::benoit.nicolet@enc-bessieres.org::74b7d6a7-07a6-4843-b107-0cd0d6c06cb8" providerId="AD" clId="Web-{6DA85E40-04D8-494D-BEFF-13A3A652B71D}" dt="2022-07-08T07:53:52.467" v="27"/>
          <pc:sldLayoutMkLst>
            <pc:docMk/>
            <pc:sldMasterMk cId="2682695896" sldId="2147483788"/>
            <pc:sldLayoutMk cId="650924369" sldId="2147483777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467" v="27"/>
          <pc:sldLayoutMkLst>
            <pc:docMk/>
            <pc:sldMasterMk cId="2682695896" sldId="2147483788"/>
            <pc:sldLayoutMk cId="3022218599" sldId="2147483778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467" v="27"/>
          <pc:sldLayoutMkLst>
            <pc:docMk/>
            <pc:sldMasterMk cId="2682695896" sldId="2147483788"/>
            <pc:sldLayoutMk cId="2054424366" sldId="2147483779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467" v="27"/>
          <pc:sldLayoutMkLst>
            <pc:docMk/>
            <pc:sldMasterMk cId="2682695896" sldId="2147483788"/>
            <pc:sldLayoutMk cId="3922507425" sldId="2147483780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467" v="27"/>
          <pc:sldLayoutMkLst>
            <pc:docMk/>
            <pc:sldMasterMk cId="2682695896" sldId="2147483788"/>
            <pc:sldLayoutMk cId="3628285920" sldId="2147483781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467" v="27"/>
          <pc:sldLayoutMkLst>
            <pc:docMk/>
            <pc:sldMasterMk cId="2682695896" sldId="2147483788"/>
            <pc:sldLayoutMk cId="717064080" sldId="2147483782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467" v="27"/>
          <pc:sldLayoutMkLst>
            <pc:docMk/>
            <pc:sldMasterMk cId="2682695896" sldId="2147483788"/>
            <pc:sldLayoutMk cId="730627850" sldId="2147483783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467" v="27"/>
          <pc:sldLayoutMkLst>
            <pc:docMk/>
            <pc:sldMasterMk cId="2682695896" sldId="2147483788"/>
            <pc:sldLayoutMk cId="249524436" sldId="2147483784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467" v="27"/>
          <pc:sldLayoutMkLst>
            <pc:docMk/>
            <pc:sldMasterMk cId="2682695896" sldId="2147483788"/>
            <pc:sldLayoutMk cId="2332057016" sldId="2147483785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467" v="27"/>
          <pc:sldLayoutMkLst>
            <pc:docMk/>
            <pc:sldMasterMk cId="2682695896" sldId="2147483788"/>
            <pc:sldLayoutMk cId="3256684111" sldId="2147483786"/>
          </pc:sldLayoutMkLst>
        </pc:sldLayoutChg>
        <pc:sldLayoutChg chg="add del">
          <pc:chgData name="Benoît Nicolet" userId="S::benoit.nicolet@enc-bessieres.org::74b7d6a7-07a6-4843-b107-0cd0d6c06cb8" providerId="AD" clId="Web-{6DA85E40-04D8-494D-BEFF-13A3A652B71D}" dt="2022-07-08T07:53:52.467" v="27"/>
          <pc:sldLayoutMkLst>
            <pc:docMk/>
            <pc:sldMasterMk cId="2682695896" sldId="2147483788"/>
            <pc:sldLayoutMk cId="3192115344" sldId="2147483787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F95573-0824-4917-8B7C-5E9F6F3FB8DF}" type="doc">
      <dgm:prSet loTypeId="urn:microsoft.com/office/officeart/2005/8/layout/funnel1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BDC4DD1C-B415-4CC4-93BB-C2F2BE27D570}">
      <dgm:prSet phldrT="[Texte]"/>
      <dgm:spPr/>
      <dgm:t>
        <a:bodyPr/>
        <a:lstStyle/>
        <a:p>
          <a:r>
            <a:rPr lang="fr-FR" b="1" smtClean="0"/>
            <a:t>3. Les 5 premières minutes</a:t>
          </a:r>
          <a:endParaRPr lang="fr-FR" b="1"/>
        </a:p>
      </dgm:t>
    </dgm:pt>
    <dgm:pt modelId="{4AB66D44-1DEE-452E-9D61-7A0086AD7B2A}" type="parTrans" cxnId="{8A93823D-941D-4F2A-A4F4-1CE9CF609DCC}">
      <dgm:prSet/>
      <dgm:spPr/>
      <dgm:t>
        <a:bodyPr/>
        <a:lstStyle/>
        <a:p>
          <a:endParaRPr lang="fr-FR"/>
        </a:p>
      </dgm:t>
    </dgm:pt>
    <dgm:pt modelId="{1EA19CF2-ACFD-40D2-AA57-BCEE40D89667}" type="sibTrans" cxnId="{8A93823D-941D-4F2A-A4F4-1CE9CF609DCC}">
      <dgm:prSet/>
      <dgm:spPr/>
      <dgm:t>
        <a:bodyPr/>
        <a:lstStyle/>
        <a:p>
          <a:endParaRPr lang="fr-FR"/>
        </a:p>
      </dgm:t>
    </dgm:pt>
    <dgm:pt modelId="{0B2EC83F-8E13-44DB-894C-32A4E74BB095}">
      <dgm:prSet phldrT="[Texte]"/>
      <dgm:spPr/>
      <dgm:t>
        <a:bodyPr/>
        <a:lstStyle/>
        <a:p>
          <a:r>
            <a:rPr lang="fr-FR" b="1" smtClean="0"/>
            <a:t>4. Les 45 minutes suivantes</a:t>
          </a:r>
          <a:endParaRPr lang="fr-FR" b="1"/>
        </a:p>
      </dgm:t>
    </dgm:pt>
    <dgm:pt modelId="{6251B384-E1E0-495E-AD3C-2B06CB3C926F}" type="parTrans" cxnId="{36E88060-14AF-4BDE-948E-A85E786744F6}">
      <dgm:prSet/>
      <dgm:spPr/>
      <dgm:t>
        <a:bodyPr/>
        <a:lstStyle/>
        <a:p>
          <a:endParaRPr lang="fr-FR"/>
        </a:p>
      </dgm:t>
    </dgm:pt>
    <dgm:pt modelId="{1C448E7C-E217-46FB-B169-CC83AFE54B44}" type="sibTrans" cxnId="{36E88060-14AF-4BDE-948E-A85E786744F6}">
      <dgm:prSet/>
      <dgm:spPr/>
      <dgm:t>
        <a:bodyPr/>
        <a:lstStyle/>
        <a:p>
          <a:endParaRPr lang="fr-FR"/>
        </a:p>
      </dgm:t>
    </dgm:pt>
    <dgm:pt modelId="{B23937C7-6592-49A4-AF59-1C263EE33915}">
      <dgm:prSet phldrT="[Texte]"/>
      <dgm:spPr/>
      <dgm:t>
        <a:bodyPr/>
        <a:lstStyle/>
        <a:p>
          <a:r>
            <a:rPr lang="fr-FR" b="1" smtClean="0"/>
            <a:t>5. Les 5 dernières minutes</a:t>
          </a:r>
          <a:endParaRPr lang="fr-FR" b="1"/>
        </a:p>
      </dgm:t>
    </dgm:pt>
    <dgm:pt modelId="{E3373CF2-6E71-470E-8811-055E7D96BDE0}" type="parTrans" cxnId="{1245D93B-57EF-4DCF-9CDA-A6A07F3FBF42}">
      <dgm:prSet/>
      <dgm:spPr/>
      <dgm:t>
        <a:bodyPr/>
        <a:lstStyle/>
        <a:p>
          <a:endParaRPr lang="fr-FR"/>
        </a:p>
      </dgm:t>
    </dgm:pt>
    <dgm:pt modelId="{3F335951-08C5-4170-96A1-8EADCACD21A9}" type="sibTrans" cxnId="{1245D93B-57EF-4DCF-9CDA-A6A07F3FBF42}">
      <dgm:prSet/>
      <dgm:spPr/>
      <dgm:t>
        <a:bodyPr/>
        <a:lstStyle/>
        <a:p>
          <a:endParaRPr lang="fr-FR"/>
        </a:p>
      </dgm:t>
    </dgm:pt>
    <dgm:pt modelId="{D7E52EFA-C4B5-43E4-94A8-6F2D9A42A005}">
      <dgm:prSet phldrT="[Texte]"/>
      <dgm:spPr/>
      <dgm:t>
        <a:bodyPr/>
        <a:lstStyle/>
        <a:p>
          <a:r>
            <a:rPr lang="fr-FR" smtClean="0"/>
            <a:t>Séance pédagogique</a:t>
          </a:r>
          <a:endParaRPr lang="fr-FR"/>
        </a:p>
      </dgm:t>
    </dgm:pt>
    <dgm:pt modelId="{14AEBB31-BF5F-42EF-B964-21B84A264163}" type="parTrans" cxnId="{437A63FE-5EA1-41F9-B7CC-BD1685F9D077}">
      <dgm:prSet/>
      <dgm:spPr/>
      <dgm:t>
        <a:bodyPr/>
        <a:lstStyle/>
        <a:p>
          <a:endParaRPr lang="fr-FR"/>
        </a:p>
      </dgm:t>
    </dgm:pt>
    <dgm:pt modelId="{5009F38B-7E52-424B-B6E9-FD4B9A5D1D8A}" type="sibTrans" cxnId="{437A63FE-5EA1-41F9-B7CC-BD1685F9D077}">
      <dgm:prSet/>
      <dgm:spPr/>
      <dgm:t>
        <a:bodyPr/>
        <a:lstStyle/>
        <a:p>
          <a:endParaRPr lang="fr-FR"/>
        </a:p>
      </dgm:t>
    </dgm:pt>
    <dgm:pt modelId="{190743AF-EAA6-46C0-8241-3B2832F393C5}" type="pres">
      <dgm:prSet presAssocID="{D5F95573-0824-4917-8B7C-5E9F6F3FB8DF}" presName="Name0" presStyleCnt="0">
        <dgm:presLayoutVars>
          <dgm:chMax val="4"/>
          <dgm:resizeHandles val="exact"/>
        </dgm:presLayoutVars>
      </dgm:prSet>
      <dgm:spPr/>
    </dgm:pt>
    <dgm:pt modelId="{B2ED1244-10B2-4FBD-BDAE-8045305BC5A4}" type="pres">
      <dgm:prSet presAssocID="{D5F95573-0824-4917-8B7C-5E9F6F3FB8DF}" presName="ellipse" presStyleLbl="trBgShp" presStyleIdx="0" presStyleCnt="1"/>
      <dgm:spPr/>
    </dgm:pt>
    <dgm:pt modelId="{AC71D9F6-0495-444C-A462-30903DED4786}" type="pres">
      <dgm:prSet presAssocID="{D5F95573-0824-4917-8B7C-5E9F6F3FB8DF}" presName="arrow1" presStyleLbl="fgShp" presStyleIdx="0" presStyleCnt="1"/>
      <dgm:spPr/>
    </dgm:pt>
    <dgm:pt modelId="{444F090E-88DB-42AE-8AE7-561FE5A7EB9F}" type="pres">
      <dgm:prSet presAssocID="{D5F95573-0824-4917-8B7C-5E9F6F3FB8D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074396-A142-48B0-A648-F8AA8E7C446E}" type="pres">
      <dgm:prSet presAssocID="{0B2EC83F-8E13-44DB-894C-32A4E74BB095}" presName="item1" presStyleLbl="node1" presStyleIdx="0" presStyleCnt="3" custLinFactNeighborX="-11827" custLinFactNeighborY="26120">
        <dgm:presLayoutVars>
          <dgm:bulletEnabled val="1"/>
        </dgm:presLayoutVars>
      </dgm:prSet>
      <dgm:spPr/>
    </dgm:pt>
    <dgm:pt modelId="{5C7EFBA4-453E-4E04-8252-FA9271E5BE80}" type="pres">
      <dgm:prSet presAssocID="{B23937C7-6592-49A4-AF59-1C263EE33915}" presName="item2" presStyleLbl="node1" presStyleIdx="1" presStyleCnt="3" custLinFactNeighborX="-930" custLinFactNeighborY="-80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336575-7F98-48A5-91A8-630AF9EA0064}" type="pres">
      <dgm:prSet presAssocID="{D7E52EFA-C4B5-43E4-94A8-6F2D9A42A005}" presName="item3" presStyleLbl="node1" presStyleIdx="2" presStyleCnt="3" custLinFactNeighborX="15728" custLinFactNeighborY="-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BB14931-8347-4A20-AC33-FA263A5813B6}" type="pres">
      <dgm:prSet presAssocID="{D5F95573-0824-4917-8B7C-5E9F6F3FB8DF}" presName="funnel" presStyleLbl="trAlignAcc1" presStyleIdx="0" presStyleCnt="1"/>
      <dgm:spPr/>
    </dgm:pt>
  </dgm:ptLst>
  <dgm:cxnLst>
    <dgm:cxn modelId="{437A63FE-5EA1-41F9-B7CC-BD1685F9D077}" srcId="{D5F95573-0824-4917-8B7C-5E9F6F3FB8DF}" destId="{D7E52EFA-C4B5-43E4-94A8-6F2D9A42A005}" srcOrd="3" destOrd="0" parTransId="{14AEBB31-BF5F-42EF-B964-21B84A264163}" sibTransId="{5009F38B-7E52-424B-B6E9-FD4B9A5D1D8A}"/>
    <dgm:cxn modelId="{3A25E107-38B0-4F43-9DC3-A5A924F82AA3}" type="presOf" srcId="{0B2EC83F-8E13-44DB-894C-32A4E74BB095}" destId="{5C7EFBA4-453E-4E04-8252-FA9271E5BE80}" srcOrd="0" destOrd="0" presId="urn:microsoft.com/office/officeart/2005/8/layout/funnel1"/>
    <dgm:cxn modelId="{AF9FC652-1D9C-484F-A242-F24ED413EC51}" type="presOf" srcId="{BDC4DD1C-B415-4CC4-93BB-C2F2BE27D570}" destId="{6B336575-7F98-48A5-91A8-630AF9EA0064}" srcOrd="0" destOrd="0" presId="urn:microsoft.com/office/officeart/2005/8/layout/funnel1"/>
    <dgm:cxn modelId="{36E88060-14AF-4BDE-948E-A85E786744F6}" srcId="{D5F95573-0824-4917-8B7C-5E9F6F3FB8DF}" destId="{0B2EC83F-8E13-44DB-894C-32A4E74BB095}" srcOrd="1" destOrd="0" parTransId="{6251B384-E1E0-495E-AD3C-2B06CB3C926F}" sibTransId="{1C448E7C-E217-46FB-B169-CC83AFE54B44}"/>
    <dgm:cxn modelId="{1245D93B-57EF-4DCF-9CDA-A6A07F3FBF42}" srcId="{D5F95573-0824-4917-8B7C-5E9F6F3FB8DF}" destId="{B23937C7-6592-49A4-AF59-1C263EE33915}" srcOrd="2" destOrd="0" parTransId="{E3373CF2-6E71-470E-8811-055E7D96BDE0}" sibTransId="{3F335951-08C5-4170-96A1-8EADCACD21A9}"/>
    <dgm:cxn modelId="{8A93823D-941D-4F2A-A4F4-1CE9CF609DCC}" srcId="{D5F95573-0824-4917-8B7C-5E9F6F3FB8DF}" destId="{BDC4DD1C-B415-4CC4-93BB-C2F2BE27D570}" srcOrd="0" destOrd="0" parTransId="{4AB66D44-1DEE-452E-9D61-7A0086AD7B2A}" sibTransId="{1EA19CF2-ACFD-40D2-AA57-BCEE40D89667}"/>
    <dgm:cxn modelId="{0D4DE90C-9A5A-4F2C-8F2A-C6600E8F8BA1}" type="presOf" srcId="{B23937C7-6592-49A4-AF59-1C263EE33915}" destId="{7A074396-A142-48B0-A648-F8AA8E7C446E}" srcOrd="0" destOrd="0" presId="urn:microsoft.com/office/officeart/2005/8/layout/funnel1"/>
    <dgm:cxn modelId="{A76A89A6-F619-442A-B076-3EB1A3C5AD82}" type="presOf" srcId="{D7E52EFA-C4B5-43E4-94A8-6F2D9A42A005}" destId="{444F090E-88DB-42AE-8AE7-561FE5A7EB9F}" srcOrd="0" destOrd="0" presId="urn:microsoft.com/office/officeart/2005/8/layout/funnel1"/>
    <dgm:cxn modelId="{1BCB47A0-3BDF-4908-8D0E-631D8BD8B94E}" type="presOf" srcId="{D5F95573-0824-4917-8B7C-5E9F6F3FB8DF}" destId="{190743AF-EAA6-46C0-8241-3B2832F393C5}" srcOrd="0" destOrd="0" presId="urn:microsoft.com/office/officeart/2005/8/layout/funnel1"/>
    <dgm:cxn modelId="{E36792C1-652C-452F-81D6-32E2975F8CDF}" type="presParOf" srcId="{190743AF-EAA6-46C0-8241-3B2832F393C5}" destId="{B2ED1244-10B2-4FBD-BDAE-8045305BC5A4}" srcOrd="0" destOrd="0" presId="urn:microsoft.com/office/officeart/2005/8/layout/funnel1"/>
    <dgm:cxn modelId="{74C117A7-1435-48BB-951D-8A0E2B203D8E}" type="presParOf" srcId="{190743AF-EAA6-46C0-8241-3B2832F393C5}" destId="{AC71D9F6-0495-444C-A462-30903DED4786}" srcOrd="1" destOrd="0" presId="urn:microsoft.com/office/officeart/2005/8/layout/funnel1"/>
    <dgm:cxn modelId="{04AAB9BB-6CE2-4C50-B20C-F554362D1218}" type="presParOf" srcId="{190743AF-EAA6-46C0-8241-3B2832F393C5}" destId="{444F090E-88DB-42AE-8AE7-561FE5A7EB9F}" srcOrd="2" destOrd="0" presId="urn:microsoft.com/office/officeart/2005/8/layout/funnel1"/>
    <dgm:cxn modelId="{F2CFA74C-6814-4EDF-8581-1DCB31F251AA}" type="presParOf" srcId="{190743AF-EAA6-46C0-8241-3B2832F393C5}" destId="{7A074396-A142-48B0-A648-F8AA8E7C446E}" srcOrd="3" destOrd="0" presId="urn:microsoft.com/office/officeart/2005/8/layout/funnel1"/>
    <dgm:cxn modelId="{6B4A77DF-CA55-4EE7-BC43-E60FB9BA2C6B}" type="presParOf" srcId="{190743AF-EAA6-46C0-8241-3B2832F393C5}" destId="{5C7EFBA4-453E-4E04-8252-FA9271E5BE80}" srcOrd="4" destOrd="0" presId="urn:microsoft.com/office/officeart/2005/8/layout/funnel1"/>
    <dgm:cxn modelId="{FFE40382-0F09-46B7-8D5A-12D5F8797F42}" type="presParOf" srcId="{190743AF-EAA6-46C0-8241-3B2832F393C5}" destId="{6B336575-7F98-48A5-91A8-630AF9EA0064}" srcOrd="5" destOrd="0" presId="urn:microsoft.com/office/officeart/2005/8/layout/funnel1"/>
    <dgm:cxn modelId="{F6DFC9BB-7CD0-420B-BCEF-61401DF59412}" type="presParOf" srcId="{190743AF-EAA6-46C0-8241-3B2832F393C5}" destId="{EBB14931-8347-4A20-AC33-FA263A5813B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D1244-10B2-4FBD-BDAE-8045305BC5A4}">
      <dsp:nvSpPr>
        <dsp:cNvPr id="0" name=""/>
        <dsp:cNvSpPr/>
      </dsp:nvSpPr>
      <dsp:spPr>
        <a:xfrm>
          <a:off x="1867277" y="216164"/>
          <a:ext cx="4290043" cy="1489875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71D9F6-0495-444C-A462-30903DED4786}">
      <dsp:nvSpPr>
        <dsp:cNvPr id="0" name=""/>
        <dsp:cNvSpPr/>
      </dsp:nvSpPr>
      <dsp:spPr>
        <a:xfrm>
          <a:off x="3603248" y="3864364"/>
          <a:ext cx="831403" cy="532098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4F090E-88DB-42AE-8AE7-561FE5A7EB9F}">
      <dsp:nvSpPr>
        <dsp:cNvPr id="0" name=""/>
        <dsp:cNvSpPr/>
      </dsp:nvSpPr>
      <dsp:spPr>
        <a:xfrm>
          <a:off x="2023581" y="4290043"/>
          <a:ext cx="3990738" cy="99768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smtClean="0"/>
            <a:t>Séance pédagogique</a:t>
          </a:r>
          <a:endParaRPr lang="fr-FR" sz="2900" kern="1200"/>
        </a:p>
      </dsp:txBody>
      <dsp:txXfrm>
        <a:off x="2023581" y="4290043"/>
        <a:ext cx="3990738" cy="997684"/>
      </dsp:txXfrm>
    </dsp:sp>
    <dsp:sp modelId="{7A074396-A142-48B0-A648-F8AA8E7C446E}">
      <dsp:nvSpPr>
        <dsp:cNvPr id="0" name=""/>
        <dsp:cNvSpPr/>
      </dsp:nvSpPr>
      <dsp:spPr>
        <a:xfrm>
          <a:off x="3249996" y="2211999"/>
          <a:ext cx="1496526" cy="149652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/>
            <a:t>5. Les 5 dernières minutes</a:t>
          </a:r>
          <a:endParaRPr lang="fr-FR" sz="1600" b="1" kern="1200"/>
        </a:p>
      </dsp:txBody>
      <dsp:txXfrm>
        <a:off x="3469157" y="2431160"/>
        <a:ext cx="1058204" cy="1058204"/>
      </dsp:txXfrm>
    </dsp:sp>
    <dsp:sp modelId="{5C7EFBA4-453E-4E04-8252-FA9271E5BE80}">
      <dsp:nvSpPr>
        <dsp:cNvPr id="0" name=""/>
        <dsp:cNvSpPr/>
      </dsp:nvSpPr>
      <dsp:spPr>
        <a:xfrm>
          <a:off x="2342224" y="686272"/>
          <a:ext cx="1496526" cy="1496526"/>
        </a:xfrm>
        <a:prstGeom prst="ellipse">
          <a:avLst/>
        </a:prstGeom>
        <a:solidFill>
          <a:schemeClr val="accent5">
            <a:hueOff val="-488671"/>
            <a:satOff val="-49551"/>
            <a:lumOff val="-1558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/>
            <a:t>4. Les 45 minutes suivantes</a:t>
          </a:r>
          <a:endParaRPr lang="fr-FR" sz="1600" b="1" kern="1200"/>
        </a:p>
      </dsp:txBody>
      <dsp:txXfrm>
        <a:off x="2561385" y="905433"/>
        <a:ext cx="1058204" cy="1058204"/>
      </dsp:txXfrm>
    </dsp:sp>
    <dsp:sp modelId="{6B336575-7F98-48A5-91A8-630AF9EA0064}">
      <dsp:nvSpPr>
        <dsp:cNvPr id="0" name=""/>
        <dsp:cNvSpPr/>
      </dsp:nvSpPr>
      <dsp:spPr>
        <a:xfrm>
          <a:off x="4121299" y="262578"/>
          <a:ext cx="1496526" cy="1496526"/>
        </a:xfrm>
        <a:prstGeom prst="ellipse">
          <a:avLst/>
        </a:prstGeom>
        <a:solidFill>
          <a:schemeClr val="accent5">
            <a:hueOff val="-977342"/>
            <a:satOff val="-99103"/>
            <a:lumOff val="-3117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/>
            <a:t>3. Les 5 premières minutes</a:t>
          </a:r>
          <a:endParaRPr lang="fr-FR" sz="1600" b="1" kern="1200"/>
        </a:p>
      </dsp:txBody>
      <dsp:txXfrm>
        <a:off x="4340460" y="481739"/>
        <a:ext cx="1058204" cy="1058204"/>
      </dsp:txXfrm>
    </dsp:sp>
    <dsp:sp modelId="{EBB14931-8347-4A20-AC33-FA263A5813B6}">
      <dsp:nvSpPr>
        <dsp:cNvPr id="0" name=""/>
        <dsp:cNvSpPr/>
      </dsp:nvSpPr>
      <dsp:spPr>
        <a:xfrm>
          <a:off x="1691019" y="33256"/>
          <a:ext cx="4655861" cy="372468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6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9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7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1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54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0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7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1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1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3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7/8/2022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‹N°›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3005472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1" name="Rectangle 97">
            <a:extLst>
              <a:ext uri="{FF2B5EF4-FFF2-40B4-BE49-F238E27FC236}">
                <a16:creationId xmlns:a16="http://schemas.microsoft.com/office/drawing/2014/main" id="{EB9B5A19-3592-48E2-BC31-90E092BD68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Group 99">
            <a:extLst>
              <a:ext uri="{FF2B5EF4-FFF2-40B4-BE49-F238E27FC236}">
                <a16:creationId xmlns:a16="http://schemas.microsoft.com/office/drawing/2014/main" id="{E2548C40-4C00-4E91-BFA6-84B4D66225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B6EE6BCA-C84E-4BED-B084-F599F7EE68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733246" y="906869"/>
              <a:ext cx="375139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01">
              <a:extLst>
                <a:ext uri="{FF2B5EF4-FFF2-40B4-BE49-F238E27FC236}">
                  <a16:creationId xmlns:a16="http://schemas.microsoft.com/office/drawing/2014/main" id="{24695526-4BAA-4EFE-91C1-1E446117C0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00DF9B86-7987-40DC-85D6-479F5A2E87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5" name="Group 103">
              <a:extLst>
                <a:ext uri="{FF2B5EF4-FFF2-40B4-BE49-F238E27FC236}">
                  <a16:creationId xmlns:a16="http://schemas.microsoft.com/office/drawing/2014/main" id="{A5465368-1AF5-43D6-BAD2-6BE8B04D94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CEB28D27-BDED-4D8C-94FC-58E932357130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77AC833D-449C-45F4-9851-216F3681F24E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09528AAE-A1EB-446C-81BE-BA5E4490E4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9F7C0F2C-B581-402B-B4C4-6DFB7131498E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356A6B0D-707F-420B-BF4D-2CB60CCCA06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F8B7A59E-D61A-4BEB-A38A-1E8E5EBB837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2" name="Rectangle 111">
            <a:extLst>
              <a:ext uri="{FF2B5EF4-FFF2-40B4-BE49-F238E27FC236}">
                <a16:creationId xmlns:a16="http://schemas.microsoft.com/office/drawing/2014/main" id="{DD99E1B6-CBC4-4306-9DFC-847D6D1352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40000"/>
                </a:schemeClr>
              </a:gs>
              <a:gs pos="37000">
                <a:schemeClr val="bg2">
                  <a:alpha val="4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00" y="2250905"/>
            <a:ext cx="4500561" cy="3195891"/>
          </a:xfrm>
        </p:spPr>
        <p:txBody>
          <a:bodyPr>
            <a:normAutofit/>
          </a:bodyPr>
          <a:lstStyle/>
          <a:p>
            <a:pPr algn="ctr"/>
            <a:r>
              <a:rPr lang="fr-FR" sz="7500">
                <a:latin typeface="Calibri"/>
                <a:cs typeface="Calibri Light"/>
              </a:rPr>
              <a:t>Module de formation </a:t>
            </a:r>
            <a:br>
              <a:rPr lang="fr-FR" sz="7500">
                <a:latin typeface="Calibri"/>
                <a:cs typeface="Calibri Light"/>
              </a:rPr>
            </a:br>
            <a:r>
              <a:rPr lang="fr-FR" sz="7500">
                <a:latin typeface="Calibri Light"/>
                <a:cs typeface="Calibri Light"/>
              </a:rPr>
              <a:t>n°1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79561" y="358965"/>
            <a:ext cx="3292862" cy="70202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b="1">
                <a:solidFill>
                  <a:srgbClr val="FFFF00"/>
                </a:solidFill>
              </a:rPr>
              <a:t>Economie &amp; gestion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C65ED2-CD71-6513-08F6-2B4C7E035D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08" r="21965" b="-1"/>
          <a:stretch/>
        </p:blipFill>
        <p:spPr>
          <a:xfrm>
            <a:off x="5747424" y="10"/>
            <a:ext cx="6444576" cy="6857990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38C2E8F2-6FC7-5C7C-FA82-4C1B75E29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42" y="44357"/>
            <a:ext cx="2242277" cy="133124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36F568-DECE-6B1B-267B-CB450E9EB228}"/>
              </a:ext>
            </a:extLst>
          </p:cNvPr>
          <p:cNvSpPr txBox="1"/>
          <p:nvPr/>
        </p:nvSpPr>
        <p:spPr>
          <a:xfrm>
            <a:off x="496092" y="5531735"/>
            <a:ext cx="4540138" cy="1077218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Les </a:t>
            </a:r>
            <a:r>
              <a:rPr lang="fr-FR" sz="3200" b="1" smtClean="0">
                <a:solidFill>
                  <a:srgbClr val="FF0000"/>
                </a:solidFill>
              </a:rPr>
              <a:t>rituels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fr-FR" sz="3200" b="1" smtClean="0">
                <a:solidFill>
                  <a:srgbClr val="FF0000"/>
                </a:solidFill>
              </a:rPr>
              <a:t>pédagogiques</a:t>
            </a:r>
            <a:endParaRPr lang="fr-FR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4C37A-0C84-06F1-6B7E-22796193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776" y="0"/>
            <a:ext cx="11101135" cy="1002890"/>
          </a:xfrm>
        </p:spPr>
        <p:txBody>
          <a:bodyPr/>
          <a:lstStyle/>
          <a:p>
            <a:r>
              <a:rPr lang="en-US" smtClean="0"/>
              <a:t>En résumé : </a:t>
            </a:r>
            <a:endParaRPr lang="en-US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7136F568-DECE-6B1B-267B-CB450E9EB228}"/>
              </a:ext>
            </a:extLst>
          </p:cNvPr>
          <p:cNvSpPr txBox="1"/>
          <p:nvPr/>
        </p:nvSpPr>
        <p:spPr>
          <a:xfrm rot="16200000">
            <a:off x="-3136612" y="3136611"/>
            <a:ext cx="6858000" cy="58477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Les </a:t>
            </a:r>
            <a:r>
              <a:rPr lang="fr-FR" sz="3200" b="1" smtClean="0">
                <a:solidFill>
                  <a:srgbClr val="FF0000"/>
                </a:solidFill>
              </a:rPr>
              <a:t>rituels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fr-FR" sz="3200" b="1" smtClean="0">
                <a:solidFill>
                  <a:srgbClr val="FF0000"/>
                </a:solidFill>
              </a:rPr>
              <a:t>pédagogiques</a:t>
            </a:r>
            <a:endParaRPr lang="fr-FR" sz="3200" b="1">
              <a:solidFill>
                <a:srgbClr val="FF0000"/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5499885" y="217852"/>
            <a:ext cx="8037900" cy="6858002"/>
            <a:chOff x="3676661" y="-2"/>
            <a:chExt cx="8371840" cy="6858002"/>
          </a:xfrm>
        </p:grpSpPr>
        <p:graphicFrame>
          <p:nvGraphicFramePr>
            <p:cNvPr id="7" name="Diagramme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76529687"/>
                </p:ext>
              </p:extLst>
            </p:nvPr>
          </p:nvGraphicFramePr>
          <p:xfrm>
            <a:off x="3676661" y="1537016"/>
            <a:ext cx="8371840" cy="532098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8" name="Groupe 7"/>
            <p:cNvGrpSpPr/>
            <p:nvPr/>
          </p:nvGrpSpPr>
          <p:grpSpPr>
            <a:xfrm>
              <a:off x="8179664" y="-2"/>
              <a:ext cx="1569720" cy="1569720"/>
              <a:chOff x="4046389" y="353012"/>
              <a:chExt cx="1569720" cy="1569720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9" name="Ellipse 8"/>
              <p:cNvSpPr/>
              <p:nvPr/>
            </p:nvSpPr>
            <p:spPr>
              <a:xfrm>
                <a:off x="4046389" y="353012"/>
                <a:ext cx="1569720" cy="1569720"/>
              </a:xfrm>
              <a:prstGeom prst="ellipse">
                <a:avLst/>
              </a:prstGeom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" name="Ellipse 4"/>
              <p:cNvSpPr txBox="1"/>
              <p:nvPr/>
            </p:nvSpPr>
            <p:spPr>
              <a:xfrm>
                <a:off x="4276269" y="582892"/>
                <a:ext cx="1109960" cy="110996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1590" tIns="21590" rIns="21590" bIns="2159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700" b="1" kern="1200" smtClean="0">
                    <a:solidFill>
                      <a:schemeClr val="accent4">
                        <a:lumMod val="75000"/>
                      </a:schemeClr>
                    </a:solidFill>
                  </a:rPr>
                  <a:t>1. Dans les couloirs</a:t>
                </a:r>
                <a:endParaRPr lang="fr-FR" sz="1700" b="1" kern="120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1" name="Groupe 10"/>
            <p:cNvGrpSpPr/>
            <p:nvPr/>
          </p:nvGrpSpPr>
          <p:grpSpPr>
            <a:xfrm>
              <a:off x="6625096" y="653567"/>
              <a:ext cx="1569720" cy="1569720"/>
              <a:chOff x="4046389" y="353012"/>
              <a:chExt cx="1569720" cy="1569720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2" name="Ellipse 11"/>
              <p:cNvSpPr/>
              <p:nvPr/>
            </p:nvSpPr>
            <p:spPr>
              <a:xfrm>
                <a:off x="4046389" y="353012"/>
                <a:ext cx="1569720" cy="1569720"/>
              </a:xfrm>
              <a:prstGeom prst="ellipse">
                <a:avLst/>
              </a:prstGeom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Ellipse 4"/>
              <p:cNvSpPr txBox="1"/>
              <p:nvPr/>
            </p:nvSpPr>
            <p:spPr>
              <a:xfrm>
                <a:off x="4276269" y="582892"/>
                <a:ext cx="1109960" cy="110996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1590" tIns="21590" rIns="21590" bIns="2159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700" b="1" kern="1200" smtClean="0">
                    <a:solidFill>
                      <a:srgbClr val="7030A0"/>
                    </a:solidFill>
                  </a:rPr>
                  <a:t>2. Devant la salle</a:t>
                </a:r>
                <a:endParaRPr lang="fr-FR" sz="1700" b="1" kern="120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5" name="Pensées 14"/>
          <p:cNvSpPr/>
          <p:nvPr/>
        </p:nvSpPr>
        <p:spPr>
          <a:xfrm>
            <a:off x="692331" y="1761447"/>
            <a:ext cx="5430971" cy="4691604"/>
          </a:xfrm>
          <a:prstGeom prst="cloudCallout">
            <a:avLst>
              <a:gd name="adj1" fmla="val -23403"/>
              <a:gd name="adj2" fmla="val -69688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La présence face aux élèves débute bien avant l’entrée dans la salle </a:t>
            </a:r>
            <a:r>
              <a:rPr lang="fr-FR" sz="105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(bulles 1 &amp; 2)</a:t>
            </a:r>
            <a:endParaRPr lang="fr-FR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lang="fr-FR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fr-FR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Et une fois dans la salle, trois grands temps sont identifiables 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b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L’accueil </a:t>
            </a:r>
          </a:p>
          <a:p>
            <a:r>
              <a:rPr lang="fr-FR" sz="160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=&gt; </a:t>
            </a:r>
            <a:r>
              <a:rPr lang="fr-FR" sz="1600" u="sng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rituel d’introduction </a:t>
            </a:r>
            <a:r>
              <a:rPr lang="fr-FR" sz="105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fr-FR" sz="105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bulle 3)</a:t>
            </a:r>
            <a:r>
              <a:rPr lang="fr-FR" sz="1050" u="sng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endParaRPr lang="fr-FR" sz="1600" u="sng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b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Le cours</a:t>
            </a:r>
            <a:r>
              <a:rPr lang="fr-FR" sz="160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fr-FR" sz="160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=&gt; </a:t>
            </a:r>
            <a:r>
              <a:rPr lang="fr-FR" sz="1600" u="sng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rituel d’animation </a:t>
            </a:r>
            <a:r>
              <a:rPr lang="fr-FR" sz="105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fr-FR" sz="1050">
                <a:solidFill>
                  <a:schemeClr val="bg1">
                    <a:lumMod val="95000"/>
                    <a:lumOff val="5000"/>
                  </a:schemeClr>
                </a:solidFill>
              </a:rPr>
              <a:t>bulle </a:t>
            </a:r>
            <a:r>
              <a:rPr lang="fr-FR" sz="105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4)</a:t>
            </a:r>
            <a:endParaRPr lang="fr-FR" sz="1050" u="sng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b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La fin </a:t>
            </a:r>
          </a:p>
          <a:p>
            <a:r>
              <a:rPr lang="fr-FR" sz="160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=&gt; </a:t>
            </a:r>
            <a:r>
              <a:rPr lang="fr-FR" sz="1600" u="sng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rituel  de conclusion </a:t>
            </a:r>
            <a:r>
              <a:rPr lang="fr-FR" sz="105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fr-FR" sz="1050">
                <a:solidFill>
                  <a:schemeClr val="bg1">
                    <a:lumMod val="95000"/>
                    <a:lumOff val="5000"/>
                  </a:schemeClr>
                </a:solidFill>
              </a:rPr>
              <a:t>bulle </a:t>
            </a:r>
            <a:r>
              <a:rPr lang="fr-FR" sz="105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5)</a:t>
            </a:r>
            <a:endParaRPr lang="fr-FR" sz="1050" u="sng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4C37A-0C84-06F1-6B7E-22796193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943" y="170113"/>
            <a:ext cx="2399143" cy="18095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smtClean="0">
                <a:solidFill>
                  <a:schemeClr val="bg2"/>
                </a:solidFill>
              </a:rPr>
              <a:t>1. </a:t>
            </a:r>
            <a:r>
              <a:rPr lang="en-US" sz="3600" err="1" smtClean="0">
                <a:solidFill>
                  <a:schemeClr val="bg2"/>
                </a:solidFill>
              </a:rPr>
              <a:t>Dans</a:t>
            </a:r>
            <a:r>
              <a:rPr lang="en-US" sz="3600" smtClean="0">
                <a:solidFill>
                  <a:schemeClr val="bg2"/>
                </a:solidFill>
              </a:rPr>
              <a:t> les couloirs</a:t>
            </a:r>
            <a:endParaRPr lang="en-US" sz="3600">
              <a:solidFill>
                <a:schemeClr val="bg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1368" y="170113"/>
            <a:ext cx="3389695" cy="18095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u="sng" smtClean="0">
                <a:solidFill>
                  <a:schemeClr val="bg2"/>
                </a:solidFill>
              </a:rPr>
              <a:t>Ne pas </a:t>
            </a:r>
            <a:r>
              <a:rPr lang="en-US" b="1" u="sng" err="1" smtClean="0">
                <a:solidFill>
                  <a:schemeClr val="bg2"/>
                </a:solidFill>
              </a:rPr>
              <a:t>hésiter</a:t>
            </a:r>
            <a:r>
              <a:rPr lang="en-US" b="1" u="sng" smtClean="0">
                <a:solidFill>
                  <a:schemeClr val="bg2"/>
                </a:solidFill>
              </a:rPr>
              <a:t> à </a:t>
            </a:r>
            <a:r>
              <a:rPr lang="en-US" b="1" u="sng" err="1" smtClean="0">
                <a:solidFill>
                  <a:schemeClr val="bg2"/>
                </a:solidFill>
              </a:rPr>
              <a:t>saluer</a:t>
            </a:r>
            <a:r>
              <a:rPr lang="en-US" b="1" u="sng" smtClean="0">
                <a:solidFill>
                  <a:schemeClr val="bg2"/>
                </a:solidFill>
              </a:rPr>
              <a:t> </a:t>
            </a:r>
            <a:r>
              <a:rPr lang="en-US" b="1" u="sng" err="1" smtClean="0">
                <a:solidFill>
                  <a:schemeClr val="bg2"/>
                </a:solidFill>
              </a:rPr>
              <a:t>ses</a:t>
            </a:r>
            <a:r>
              <a:rPr lang="en-US" b="1" u="sng" smtClean="0">
                <a:solidFill>
                  <a:schemeClr val="bg2"/>
                </a:solidFill>
              </a:rPr>
              <a:t> </a:t>
            </a:r>
            <a:r>
              <a:rPr lang="en-US" b="1" u="sng" smtClean="0">
                <a:solidFill>
                  <a:schemeClr val="bg2"/>
                </a:solidFill>
              </a:rPr>
              <a:t>élèves</a:t>
            </a:r>
            <a:r>
              <a:rPr lang="en-US" smtClean="0">
                <a:solidFill>
                  <a:schemeClr val="bg2"/>
                </a:solidFill>
              </a:rPr>
              <a:t> </a:t>
            </a:r>
            <a:r>
              <a:rPr lang="en-US" b="1" u="sng" smtClean="0">
                <a:solidFill>
                  <a:schemeClr val="bg2"/>
                </a:solidFill>
              </a:rPr>
              <a:t>et</a:t>
            </a:r>
            <a:r>
              <a:rPr lang="en-US" smtClean="0">
                <a:solidFill>
                  <a:schemeClr val="bg2"/>
                </a:solidFill>
              </a:rPr>
              <a:t> </a:t>
            </a:r>
            <a:r>
              <a:rPr lang="en-US" b="1" u="sng" smtClean="0">
                <a:solidFill>
                  <a:schemeClr val="bg2"/>
                </a:solidFill>
              </a:rPr>
              <a:t>être </a:t>
            </a:r>
            <a:r>
              <a:rPr lang="en-US" b="1" u="sng" err="1" smtClean="0">
                <a:solidFill>
                  <a:schemeClr val="bg2"/>
                </a:solidFill>
              </a:rPr>
              <a:t>disponible</a:t>
            </a:r>
            <a:r>
              <a:rPr lang="en-US" b="1" u="sng" smtClean="0">
                <a:solidFill>
                  <a:schemeClr val="bg2"/>
                </a:solidFill>
              </a:rPr>
              <a:t> </a:t>
            </a:r>
            <a:r>
              <a:rPr lang="en-US" smtClean="0">
                <a:solidFill>
                  <a:schemeClr val="bg2"/>
                </a:solidFill>
              </a:rPr>
              <a:t>pour </a:t>
            </a:r>
            <a:r>
              <a:rPr lang="en-US" err="1" smtClean="0">
                <a:solidFill>
                  <a:schemeClr val="bg2"/>
                </a:solidFill>
              </a:rPr>
              <a:t>échanger</a:t>
            </a:r>
            <a:r>
              <a:rPr lang="en-US" smtClean="0">
                <a:solidFill>
                  <a:schemeClr val="bg2"/>
                </a:solidFill>
              </a:rPr>
              <a:t> et </a:t>
            </a:r>
            <a:r>
              <a:rPr lang="en-US" err="1" smtClean="0">
                <a:solidFill>
                  <a:schemeClr val="bg2"/>
                </a:solidFill>
              </a:rPr>
              <a:t>accueillir</a:t>
            </a:r>
            <a:r>
              <a:rPr lang="en-US" smtClean="0">
                <a:solidFill>
                  <a:schemeClr val="bg2"/>
                </a:solidFill>
              </a:rPr>
              <a:t> </a:t>
            </a:r>
            <a:r>
              <a:rPr lang="en-US" smtClean="0">
                <a:solidFill>
                  <a:schemeClr val="bg2"/>
                </a:solidFill>
              </a:rPr>
              <a:t>des propos </a:t>
            </a:r>
            <a:r>
              <a:rPr lang="en-US" err="1" smtClean="0">
                <a:solidFill>
                  <a:schemeClr val="bg2"/>
                </a:solidFill>
              </a:rPr>
              <a:t>méritant</a:t>
            </a:r>
            <a:r>
              <a:rPr lang="en-US" smtClean="0">
                <a:solidFill>
                  <a:schemeClr val="bg2"/>
                </a:solidFill>
              </a:rPr>
              <a:t> </a:t>
            </a:r>
            <a:r>
              <a:rPr lang="en-US" err="1" smtClean="0">
                <a:solidFill>
                  <a:schemeClr val="bg2"/>
                </a:solidFill>
              </a:rPr>
              <a:t>une</a:t>
            </a:r>
            <a:r>
              <a:rPr lang="en-US" smtClean="0">
                <a:solidFill>
                  <a:schemeClr val="bg2"/>
                </a:solidFill>
              </a:rPr>
              <a:t> </a:t>
            </a:r>
            <a:r>
              <a:rPr lang="en-US" err="1" smtClean="0">
                <a:solidFill>
                  <a:schemeClr val="bg2"/>
                </a:solidFill>
              </a:rPr>
              <a:t>certaine</a:t>
            </a:r>
            <a:r>
              <a:rPr lang="en-US" smtClean="0">
                <a:solidFill>
                  <a:schemeClr val="bg2"/>
                </a:solidFill>
              </a:rPr>
              <a:t> </a:t>
            </a:r>
            <a:r>
              <a:rPr lang="en-US" smtClean="0">
                <a:solidFill>
                  <a:schemeClr val="bg2"/>
                </a:solidFill>
              </a:rPr>
              <a:t>discrétition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7136F568-DECE-6B1B-267B-CB450E9EB228}"/>
              </a:ext>
            </a:extLst>
          </p:cNvPr>
          <p:cNvSpPr txBox="1"/>
          <p:nvPr/>
        </p:nvSpPr>
        <p:spPr>
          <a:xfrm rot="16200000">
            <a:off x="-3136612" y="3136611"/>
            <a:ext cx="6858000" cy="58477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Les </a:t>
            </a:r>
            <a:r>
              <a:rPr lang="fr-FR" sz="3200" b="1" smtClean="0">
                <a:solidFill>
                  <a:srgbClr val="FF0000"/>
                </a:solidFill>
              </a:rPr>
              <a:t>rituels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fr-FR" sz="3200" b="1" smtClean="0">
                <a:solidFill>
                  <a:srgbClr val="FF0000"/>
                </a:solidFill>
              </a:rPr>
              <a:t>pédagogiques</a:t>
            </a:r>
            <a:endParaRPr lang="fr-FR" sz="3200" b="1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7774694" y="170114"/>
            <a:ext cx="4277970" cy="276903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Les </a:t>
            </a:r>
            <a:r>
              <a:rPr lang="en-US" sz="1600" i="1" err="1" smtClean="0">
                <a:solidFill>
                  <a:schemeClr val="bg2"/>
                </a:solidFill>
              </a:rPr>
              <a:t>saluer</a:t>
            </a:r>
            <a:r>
              <a:rPr lang="en-US" sz="1600" i="1" smtClean="0">
                <a:solidFill>
                  <a:schemeClr val="bg2"/>
                </a:solidFill>
              </a:rPr>
              <a:t> </a:t>
            </a:r>
            <a:r>
              <a:rPr lang="en-US" sz="1600" i="1" err="1" smtClean="0">
                <a:solidFill>
                  <a:schemeClr val="bg2"/>
                </a:solidFill>
              </a:rPr>
              <a:t>favorise</a:t>
            </a:r>
            <a:r>
              <a:rPr lang="en-US" sz="1600" i="1" smtClean="0">
                <a:solidFill>
                  <a:schemeClr val="bg2"/>
                </a:solidFill>
              </a:rPr>
              <a:t> </a:t>
            </a:r>
            <a:r>
              <a:rPr lang="en-US" sz="1600" i="1" err="1" smtClean="0">
                <a:solidFill>
                  <a:schemeClr val="bg2"/>
                </a:solidFill>
              </a:rPr>
              <a:t>une</a:t>
            </a:r>
            <a:r>
              <a:rPr lang="en-US" sz="1600" i="1" smtClean="0">
                <a:solidFill>
                  <a:schemeClr val="bg2"/>
                </a:solidFill>
              </a:rPr>
              <a:t> marque de respect </a:t>
            </a:r>
            <a:r>
              <a:rPr lang="en-US" sz="1600" i="1" smtClean="0">
                <a:solidFill>
                  <a:schemeClr val="bg2"/>
                </a:solidFill>
              </a:rPr>
              <a:t>mutuel </a:t>
            </a:r>
            <a:r>
              <a:rPr lang="en-US" sz="1600" i="1" smtClean="0">
                <a:solidFill>
                  <a:schemeClr val="bg2"/>
                </a:solidFill>
              </a:rPr>
              <a:t>et </a:t>
            </a:r>
            <a:r>
              <a:rPr lang="en-US" sz="1600" i="1" err="1" smtClean="0">
                <a:solidFill>
                  <a:schemeClr val="bg2"/>
                </a:solidFill>
              </a:rPr>
              <a:t>installe</a:t>
            </a:r>
            <a:r>
              <a:rPr lang="en-US" sz="1600" i="1" smtClean="0">
                <a:solidFill>
                  <a:schemeClr val="bg2"/>
                </a:solidFill>
              </a:rPr>
              <a:t> </a:t>
            </a:r>
            <a:r>
              <a:rPr lang="en-US" sz="1600" i="1" err="1" smtClean="0">
                <a:solidFill>
                  <a:schemeClr val="bg2"/>
                </a:solidFill>
              </a:rPr>
              <a:t>une</a:t>
            </a:r>
            <a:r>
              <a:rPr lang="en-US" sz="1600" i="1" smtClean="0">
                <a:solidFill>
                  <a:schemeClr val="bg2"/>
                </a:solidFill>
              </a:rPr>
              <a:t> relation de </a:t>
            </a:r>
            <a:r>
              <a:rPr lang="en-US" sz="1600" i="1" err="1" smtClean="0">
                <a:solidFill>
                  <a:schemeClr val="bg2"/>
                </a:solidFill>
              </a:rPr>
              <a:t>confiance</a:t>
            </a:r>
            <a:endParaRPr lang="en-US" sz="1600" i="1" smtClean="0">
              <a:solidFill>
                <a:schemeClr val="bg2"/>
              </a:solidFill>
            </a:endParaRPr>
          </a:p>
          <a:p>
            <a:r>
              <a:rPr lang="en-US" sz="1600" i="1" smtClean="0">
                <a:solidFill>
                  <a:schemeClr val="bg2"/>
                </a:solidFill>
              </a:rPr>
              <a:t>Et se </a:t>
            </a:r>
            <a:r>
              <a:rPr lang="en-US" sz="1600" i="1" err="1" smtClean="0">
                <a:solidFill>
                  <a:schemeClr val="bg2"/>
                </a:solidFill>
              </a:rPr>
              <a:t>rendre</a:t>
            </a:r>
            <a:r>
              <a:rPr lang="en-US" sz="1600" i="1" smtClean="0">
                <a:solidFill>
                  <a:schemeClr val="bg2"/>
                </a:solidFill>
              </a:rPr>
              <a:t> </a:t>
            </a:r>
            <a:r>
              <a:rPr lang="en-US" sz="1600" i="1" err="1" smtClean="0">
                <a:solidFill>
                  <a:schemeClr val="bg2"/>
                </a:solidFill>
              </a:rPr>
              <a:t>disponible</a:t>
            </a:r>
            <a:r>
              <a:rPr lang="en-US" sz="1600" i="1" smtClean="0">
                <a:solidFill>
                  <a:schemeClr val="bg2"/>
                </a:solidFill>
              </a:rPr>
              <a:t> à la </a:t>
            </a:r>
            <a:r>
              <a:rPr lang="en-US" sz="1600" i="1" err="1" smtClean="0">
                <a:solidFill>
                  <a:schemeClr val="bg2"/>
                </a:solidFill>
              </a:rPr>
              <a:t>demande</a:t>
            </a:r>
            <a:r>
              <a:rPr lang="en-US" sz="1600" i="1" smtClean="0">
                <a:solidFill>
                  <a:schemeClr val="bg2"/>
                </a:solidFill>
              </a:rPr>
              <a:t> d’un </a:t>
            </a:r>
            <a:r>
              <a:rPr lang="en-US" sz="1600" i="1" err="1" smtClean="0">
                <a:solidFill>
                  <a:schemeClr val="bg2"/>
                </a:solidFill>
              </a:rPr>
              <a:t>élève</a:t>
            </a:r>
            <a:r>
              <a:rPr lang="en-US" sz="1600" i="1" smtClean="0">
                <a:solidFill>
                  <a:schemeClr val="bg2"/>
                </a:solidFill>
              </a:rPr>
              <a:t> </a:t>
            </a:r>
            <a:r>
              <a:rPr lang="en-US" sz="1600" i="1" err="1" smtClean="0">
                <a:solidFill>
                  <a:schemeClr val="bg2"/>
                </a:solidFill>
              </a:rPr>
              <a:t>permet</a:t>
            </a:r>
            <a:r>
              <a:rPr lang="en-US" sz="1600" i="1" smtClean="0">
                <a:solidFill>
                  <a:schemeClr val="bg2"/>
                </a:solidFill>
              </a:rPr>
              <a:t> </a:t>
            </a:r>
            <a:r>
              <a:rPr lang="en-US" sz="1600" i="1" err="1" smtClean="0">
                <a:solidFill>
                  <a:schemeClr val="bg2"/>
                </a:solidFill>
              </a:rPr>
              <a:t>une</a:t>
            </a:r>
            <a:r>
              <a:rPr lang="en-US" sz="1600" i="1" smtClean="0">
                <a:solidFill>
                  <a:schemeClr val="bg2"/>
                </a:solidFill>
              </a:rPr>
              <a:t> </a:t>
            </a:r>
            <a:r>
              <a:rPr lang="en-US" sz="1600" i="1" err="1" smtClean="0">
                <a:solidFill>
                  <a:schemeClr val="bg2"/>
                </a:solidFill>
              </a:rPr>
              <a:t>écoute</a:t>
            </a:r>
            <a:r>
              <a:rPr lang="en-US" sz="1600" i="1" smtClean="0">
                <a:solidFill>
                  <a:schemeClr val="bg2"/>
                </a:solidFill>
              </a:rPr>
              <a:t> et </a:t>
            </a:r>
            <a:r>
              <a:rPr lang="en-US" sz="1600" i="1" err="1" smtClean="0">
                <a:solidFill>
                  <a:schemeClr val="bg2"/>
                </a:solidFill>
              </a:rPr>
              <a:t>l’accueil</a:t>
            </a:r>
            <a:r>
              <a:rPr lang="en-US" sz="1600" i="1" smtClean="0">
                <a:solidFill>
                  <a:schemeClr val="bg2"/>
                </a:solidFill>
              </a:rPr>
              <a:t> de </a:t>
            </a:r>
            <a:r>
              <a:rPr lang="en-US" sz="1600" i="1" err="1" smtClean="0">
                <a:solidFill>
                  <a:schemeClr val="bg2"/>
                </a:solidFill>
              </a:rPr>
              <a:t>difficultés</a:t>
            </a:r>
            <a:r>
              <a:rPr lang="en-US" sz="1600" i="1" smtClean="0">
                <a:solidFill>
                  <a:schemeClr val="bg2"/>
                </a:solidFill>
              </a:rPr>
              <a:t> </a:t>
            </a:r>
            <a:r>
              <a:rPr lang="en-US" sz="1600" i="1" err="1" smtClean="0">
                <a:solidFill>
                  <a:schemeClr val="bg2"/>
                </a:solidFill>
              </a:rPr>
              <a:t>éventuelles</a:t>
            </a:r>
            <a:r>
              <a:rPr lang="en-US" sz="1600" i="1" smtClean="0">
                <a:solidFill>
                  <a:schemeClr val="bg2"/>
                </a:solidFill>
              </a:rPr>
              <a:t> </a:t>
            </a:r>
            <a:r>
              <a:rPr lang="en-US" sz="1600" i="1" err="1" smtClean="0">
                <a:solidFill>
                  <a:schemeClr val="bg2"/>
                </a:solidFill>
              </a:rPr>
              <a:t>d’ordre</a:t>
            </a:r>
            <a:r>
              <a:rPr lang="en-US" sz="1600" i="1" smtClean="0">
                <a:solidFill>
                  <a:schemeClr val="bg2"/>
                </a:solidFill>
              </a:rPr>
              <a:t> personnel, familial </a:t>
            </a:r>
            <a:r>
              <a:rPr lang="en-US" sz="1600" i="1" err="1" smtClean="0">
                <a:solidFill>
                  <a:schemeClr val="bg2"/>
                </a:solidFill>
              </a:rPr>
              <a:t>ou</a:t>
            </a:r>
            <a:r>
              <a:rPr lang="en-US" sz="1600" i="1" smtClean="0">
                <a:solidFill>
                  <a:schemeClr val="bg2"/>
                </a:solidFill>
              </a:rPr>
              <a:t> </a:t>
            </a:r>
            <a:r>
              <a:rPr lang="en-US" sz="1600" i="1" err="1" smtClean="0">
                <a:solidFill>
                  <a:schemeClr val="bg2"/>
                </a:solidFill>
              </a:rPr>
              <a:t>scolaire</a:t>
            </a:r>
            <a:r>
              <a:rPr lang="en-US" sz="1600" i="1" smtClean="0">
                <a:solidFill>
                  <a:schemeClr val="bg2"/>
                </a:solidFill>
              </a:rPr>
              <a:t>, </a:t>
            </a:r>
            <a:r>
              <a:rPr lang="en-US" sz="1600" i="1" err="1" smtClean="0">
                <a:solidFill>
                  <a:schemeClr val="bg2"/>
                </a:solidFill>
              </a:rPr>
              <a:t>d’autant</a:t>
            </a:r>
            <a:r>
              <a:rPr lang="en-US" sz="1600" i="1" smtClean="0">
                <a:solidFill>
                  <a:schemeClr val="bg2"/>
                </a:solidFill>
              </a:rPr>
              <a:t> plus </a:t>
            </a:r>
            <a:r>
              <a:rPr lang="en-US" sz="1600" i="1" err="1" smtClean="0">
                <a:solidFill>
                  <a:schemeClr val="bg2"/>
                </a:solidFill>
              </a:rPr>
              <a:t>en</a:t>
            </a:r>
            <a:r>
              <a:rPr lang="en-US" sz="1600" i="1" smtClean="0">
                <a:solidFill>
                  <a:schemeClr val="bg2"/>
                </a:solidFill>
              </a:rPr>
              <a:t> </a:t>
            </a:r>
            <a:r>
              <a:rPr lang="en-US" sz="1600" i="1" err="1" smtClean="0">
                <a:solidFill>
                  <a:schemeClr val="bg2"/>
                </a:solidFill>
              </a:rPr>
              <a:t>cas</a:t>
            </a:r>
            <a:r>
              <a:rPr lang="en-US" sz="1600" i="1" smtClean="0">
                <a:solidFill>
                  <a:schemeClr val="bg2"/>
                </a:solidFill>
              </a:rPr>
              <a:t> de </a:t>
            </a:r>
            <a:r>
              <a:rPr lang="en-US" sz="1600" i="1" err="1" smtClean="0">
                <a:solidFill>
                  <a:schemeClr val="bg2"/>
                </a:solidFill>
              </a:rPr>
              <a:t>harcèlement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6962503" y="849086"/>
            <a:ext cx="718457" cy="509451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F54C37A-0C84-06F1-6B7E-227961930463}"/>
              </a:ext>
            </a:extLst>
          </p:cNvPr>
          <p:cNvSpPr txBox="1">
            <a:spLocks/>
          </p:cNvSpPr>
          <p:nvPr/>
        </p:nvSpPr>
        <p:spPr>
          <a:xfrm>
            <a:off x="735943" y="3627415"/>
            <a:ext cx="2399143" cy="1809500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>
                <a:solidFill>
                  <a:schemeClr val="bg2"/>
                </a:solidFill>
              </a:rPr>
              <a:t>2</a:t>
            </a:r>
            <a:r>
              <a:rPr lang="en-US" sz="3600" smtClean="0">
                <a:solidFill>
                  <a:schemeClr val="bg2"/>
                </a:solidFill>
              </a:rPr>
              <a:t>. Devant la salle</a:t>
            </a:r>
            <a:endParaRPr lang="en-US" sz="3600">
              <a:solidFill>
                <a:schemeClr val="bg2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3481368" y="3627415"/>
            <a:ext cx="3389695" cy="1809500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u="sng" smtClean="0">
                <a:solidFill>
                  <a:schemeClr val="bg2"/>
                </a:solidFill>
              </a:rPr>
              <a:t>Saluer et sourire </a:t>
            </a:r>
            <a:endParaRPr lang="en-US">
              <a:solidFill>
                <a:schemeClr val="bg2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mtClean="0">
                <a:solidFill>
                  <a:schemeClr val="bg2"/>
                </a:solidFill>
              </a:rPr>
              <a:t>Indicateurs de positionnement positif perçus par les élèves en amont de leur entrée en salle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7761631" y="3627415"/>
            <a:ext cx="4277970" cy="2769030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Les saluer =&gt; idem ci-dessus</a:t>
            </a:r>
          </a:p>
          <a:p>
            <a:r>
              <a:rPr lang="en-US" sz="1600" i="1" smtClean="0">
                <a:solidFill>
                  <a:schemeClr val="bg2"/>
                </a:solidFill>
              </a:rPr>
              <a:t>Le sourire est rassurant et révèle une attitude facilitatrice bien appréhendée par les élèves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6965944" y="4277439"/>
            <a:ext cx="718457" cy="509451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49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4C37A-0C84-06F1-6B7E-22796193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510" y="1979761"/>
            <a:ext cx="1960187" cy="3187042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3600" smtClean="0">
                <a:solidFill>
                  <a:schemeClr val="bg2"/>
                </a:solidFill>
              </a:rPr>
              <a:t>Dans la salle de cours : </a:t>
            </a:r>
            <a:br>
              <a:rPr lang="en-US" sz="3600" smtClean="0">
                <a:solidFill>
                  <a:schemeClr val="bg2"/>
                </a:solidFill>
              </a:rPr>
            </a:br>
            <a:r>
              <a:rPr lang="en-US" sz="3600">
                <a:solidFill>
                  <a:schemeClr val="bg2"/>
                </a:solidFill>
              </a:rPr>
              <a:t/>
            </a:r>
            <a:br>
              <a:rPr lang="en-US" sz="3600">
                <a:solidFill>
                  <a:schemeClr val="bg2"/>
                </a:solidFill>
              </a:rPr>
            </a:br>
            <a:r>
              <a:rPr lang="en-US" sz="3600" smtClean="0">
                <a:solidFill>
                  <a:schemeClr val="bg2"/>
                </a:solidFill>
              </a:rPr>
              <a:t>3. </a:t>
            </a:r>
            <a:r>
              <a:rPr lang="en-US" sz="3600" b="1" smtClean="0">
                <a:solidFill>
                  <a:schemeClr val="bg2"/>
                </a:solidFill>
              </a:rPr>
              <a:t>les cinq premières minutes</a:t>
            </a:r>
            <a:endParaRPr lang="en-US" sz="3600" b="1">
              <a:solidFill>
                <a:schemeClr val="bg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77" y="151110"/>
            <a:ext cx="3988292" cy="1547061"/>
          </a:xfrm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u="sng" smtClean="0">
                <a:solidFill>
                  <a:schemeClr val="bg2"/>
                </a:solidFill>
              </a:rPr>
              <a:t>Inviter rapidement les élèves à prendre place </a:t>
            </a:r>
            <a:r>
              <a:rPr lang="en-US" smtClean="0">
                <a:solidFill>
                  <a:schemeClr val="bg2"/>
                </a:solidFill>
              </a:rPr>
              <a:t>(</a:t>
            </a:r>
            <a:r>
              <a:rPr lang="en-US" i="1" smtClean="0">
                <a:solidFill>
                  <a:schemeClr val="bg2"/>
                </a:solidFill>
              </a:rPr>
              <a:t>si un plan de classe existe, veiller au respect de la place prévue</a:t>
            </a:r>
            <a:r>
              <a:rPr lang="en-US" smtClean="0">
                <a:solidFill>
                  <a:schemeClr val="bg2"/>
                </a:solidFill>
              </a:rPr>
              <a:t>)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7136F568-DECE-6B1B-267B-CB450E9EB228}"/>
              </a:ext>
            </a:extLst>
          </p:cNvPr>
          <p:cNvSpPr txBox="1"/>
          <p:nvPr/>
        </p:nvSpPr>
        <p:spPr>
          <a:xfrm rot="16200000">
            <a:off x="-3136612" y="3136611"/>
            <a:ext cx="6858000" cy="58477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Les </a:t>
            </a:r>
            <a:r>
              <a:rPr lang="fr-FR" sz="3200" b="1" smtClean="0">
                <a:solidFill>
                  <a:srgbClr val="FF0000"/>
                </a:solidFill>
              </a:rPr>
              <a:t>rituels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fr-FR" sz="3200" b="1" smtClean="0">
                <a:solidFill>
                  <a:srgbClr val="FF0000"/>
                </a:solidFill>
              </a:rPr>
              <a:t>pédagogiques</a:t>
            </a:r>
            <a:endParaRPr lang="fr-FR" sz="3200" b="1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7739858" y="170113"/>
            <a:ext cx="4277970" cy="391856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La voix audible et bien appuyée est le vecteur de communication primordial pour assoir sa posture d’autorité dès le début de la séance.</a:t>
            </a:r>
          </a:p>
          <a:p>
            <a:r>
              <a:rPr lang="en-US" sz="1600" i="1" smtClean="0">
                <a:solidFill>
                  <a:schemeClr val="bg2"/>
                </a:solidFill>
              </a:rPr>
              <a:t>Le positionnement devant le bureau et à proximité des élèves permet également d’observer tout l’espace de la salle</a:t>
            </a:r>
          </a:p>
          <a:p>
            <a:r>
              <a:rPr lang="en-US" sz="1600" i="1" smtClean="0">
                <a:solidFill>
                  <a:schemeClr val="bg2"/>
                </a:solidFill>
              </a:rPr>
              <a:t>Puis la circulation dans les rangs permet de solliciter individuellement les élèves tardant à se mettre dans les bonnes conditions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7367451" y="1764370"/>
            <a:ext cx="372407" cy="50945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2880477" y="2019096"/>
            <a:ext cx="3988292" cy="185404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u="sng" smtClean="0">
                <a:solidFill>
                  <a:schemeClr val="bg2"/>
                </a:solidFill>
              </a:rPr>
              <a:t>Leur demander </a:t>
            </a:r>
            <a:r>
              <a:rPr lang="en-US" smtClean="0">
                <a:solidFill>
                  <a:schemeClr val="bg2"/>
                </a:solidFill>
              </a:rPr>
              <a:t>de sortir leurs affaires scolaires, ranger leur téléphone portable (</a:t>
            </a:r>
            <a:r>
              <a:rPr lang="en-US" i="1" smtClean="0">
                <a:solidFill>
                  <a:schemeClr val="bg2"/>
                </a:solidFill>
              </a:rPr>
              <a:t>y compris les écouteurs</a:t>
            </a:r>
            <a:r>
              <a:rPr lang="en-US" smtClean="0">
                <a:solidFill>
                  <a:schemeClr val="bg2"/>
                </a:solidFill>
              </a:rPr>
              <a:t>) et faire enlever les vestes, casquettes et capuches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2880477" y="4194063"/>
            <a:ext cx="3988292" cy="469378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u="sng" smtClean="0">
                <a:solidFill>
                  <a:schemeClr val="bg2"/>
                </a:solidFill>
              </a:rPr>
              <a:t>Sortir ses affaires</a:t>
            </a:r>
            <a:endParaRPr lang="en-US" b="1" u="sng">
              <a:solidFill>
                <a:schemeClr val="bg2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2880477" y="4984367"/>
            <a:ext cx="3988292" cy="118783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u="sng" smtClean="0">
                <a:solidFill>
                  <a:schemeClr val="bg2"/>
                </a:solidFill>
              </a:rPr>
              <a:t>Saisir ses identifiants </a:t>
            </a:r>
            <a:r>
              <a:rPr lang="en-US" smtClean="0">
                <a:solidFill>
                  <a:schemeClr val="bg2"/>
                </a:solidFill>
              </a:rPr>
              <a:t>sur le PC professeur afin de se connecter au réseau informatique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2880477" y="6391889"/>
            <a:ext cx="3988292" cy="466111"/>
          </a:xfrm>
          <a:prstGeom prst="rect">
            <a:avLst/>
          </a:prstGeom>
          <a:solidFill>
            <a:srgbClr val="00B0F0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i="1" smtClean="0">
                <a:solidFill>
                  <a:schemeClr val="bg2"/>
                </a:solidFill>
              </a:rPr>
              <a:t>Voir suite diapositive suivante…</a:t>
            </a:r>
            <a:endParaRPr lang="en-US" i="1">
              <a:solidFill>
                <a:schemeClr val="bg2"/>
              </a:solidFill>
            </a:endParaRPr>
          </a:p>
        </p:txBody>
      </p:sp>
      <p:sp>
        <p:nvSpPr>
          <p:cNvPr id="15" name="Accolade fermante 14"/>
          <p:cNvSpPr/>
          <p:nvPr/>
        </p:nvSpPr>
        <p:spPr>
          <a:xfrm>
            <a:off x="6962503" y="151110"/>
            <a:ext cx="287383" cy="3722027"/>
          </a:xfrm>
          <a:prstGeom prst="rightBrace">
            <a:avLst/>
          </a:prstGeom>
          <a:solidFill>
            <a:schemeClr val="tx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11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4C37A-0C84-06F1-6B7E-22796193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510" y="1979761"/>
            <a:ext cx="1960187" cy="3187042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3600" smtClean="0">
                <a:solidFill>
                  <a:schemeClr val="bg2"/>
                </a:solidFill>
              </a:rPr>
              <a:t>Dans la salle de cours : </a:t>
            </a:r>
            <a:br>
              <a:rPr lang="en-US" sz="3600" smtClean="0">
                <a:solidFill>
                  <a:schemeClr val="bg2"/>
                </a:solidFill>
              </a:rPr>
            </a:br>
            <a:r>
              <a:rPr lang="en-US" sz="3600">
                <a:solidFill>
                  <a:schemeClr val="bg2"/>
                </a:solidFill>
              </a:rPr>
              <a:t/>
            </a:r>
            <a:br>
              <a:rPr lang="en-US" sz="3600">
                <a:solidFill>
                  <a:schemeClr val="bg2"/>
                </a:solidFill>
              </a:rPr>
            </a:br>
            <a:r>
              <a:rPr lang="en-US" sz="3600" smtClean="0">
                <a:solidFill>
                  <a:schemeClr val="bg2"/>
                </a:solidFill>
              </a:rPr>
              <a:t>3. </a:t>
            </a:r>
            <a:r>
              <a:rPr lang="en-US" sz="3600" b="1" smtClean="0">
                <a:solidFill>
                  <a:schemeClr val="bg2"/>
                </a:solidFill>
              </a:rPr>
              <a:t>les cinq premières minutes</a:t>
            </a:r>
            <a:endParaRPr lang="en-US" sz="3600" b="1">
              <a:solidFill>
                <a:schemeClr val="bg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77" y="151110"/>
            <a:ext cx="3988292" cy="3375861"/>
          </a:xfrm>
          <a:ln>
            <a:solidFill>
              <a:srgbClr val="FFFF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smtClean="0">
                <a:solidFill>
                  <a:schemeClr val="bg2"/>
                </a:solidFill>
              </a:rPr>
              <a:t>Inscrire sur la partie gauche du tableau</a:t>
            </a:r>
            <a:r>
              <a:rPr lang="en-US" smtClean="0">
                <a:solidFill>
                  <a:schemeClr val="bg2"/>
                </a:solidFill>
              </a:rPr>
              <a:t> : </a:t>
            </a:r>
          </a:p>
          <a:p>
            <a:pPr marL="342900" indent="-342900">
              <a:buFont typeface="+mj-lt"/>
              <a:buAutoNum type="alphaLcPeriod"/>
            </a:pPr>
            <a:r>
              <a:rPr lang="en-US" smtClean="0">
                <a:solidFill>
                  <a:schemeClr val="bg2"/>
                </a:solidFill>
              </a:rPr>
              <a:t>La matière</a:t>
            </a:r>
          </a:p>
          <a:p>
            <a:pPr marL="342900" indent="-342900">
              <a:buFont typeface="+mj-lt"/>
              <a:buAutoNum type="alphaLcPeriod"/>
            </a:pPr>
            <a:r>
              <a:rPr lang="en-US" smtClean="0">
                <a:solidFill>
                  <a:schemeClr val="bg2"/>
                </a:solidFill>
              </a:rPr>
              <a:t>Le chapitre et son plan</a:t>
            </a:r>
          </a:p>
          <a:p>
            <a:pPr marL="342900" indent="-342900">
              <a:buFont typeface="+mj-lt"/>
              <a:buAutoNum type="alphaLcPeriod"/>
            </a:pPr>
            <a:r>
              <a:rPr lang="en-US" smtClean="0">
                <a:solidFill>
                  <a:schemeClr val="bg2"/>
                </a:solidFill>
              </a:rPr>
              <a:t>Les objectifs de la séance (ex : correction de l’exercice… / correction du DST… / apprehender telle notion… / maîtriser tel calcul… / etc)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7136F568-DECE-6B1B-267B-CB450E9EB228}"/>
              </a:ext>
            </a:extLst>
          </p:cNvPr>
          <p:cNvSpPr txBox="1"/>
          <p:nvPr/>
        </p:nvSpPr>
        <p:spPr>
          <a:xfrm rot="16200000">
            <a:off x="-3136612" y="3136611"/>
            <a:ext cx="6858000" cy="58477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Les </a:t>
            </a:r>
            <a:r>
              <a:rPr lang="fr-FR" sz="3200" b="1" smtClean="0">
                <a:solidFill>
                  <a:srgbClr val="FF0000"/>
                </a:solidFill>
              </a:rPr>
              <a:t>rituels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fr-FR" sz="3200" b="1" smtClean="0">
                <a:solidFill>
                  <a:srgbClr val="FF0000"/>
                </a:solidFill>
              </a:rPr>
              <a:t>pédagogiques</a:t>
            </a:r>
            <a:endParaRPr lang="fr-FR" sz="3200" b="1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7739858" y="170113"/>
            <a:ext cx="4277970" cy="3918561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Ce rituel est essentiel car il permet de projeter les élèves dans les activités à venir tout en leur facilitant le repérage de la matière et du chapitre en cours (attention : ne pas oublier que la classe a un edt composé de nombreuses matières)</a:t>
            </a:r>
          </a:p>
          <a:p>
            <a:r>
              <a:rPr lang="en-US" sz="1600" i="1" smtClean="0">
                <a:solidFill>
                  <a:schemeClr val="bg2"/>
                </a:solidFill>
              </a:rPr>
              <a:t>Une fois ces indications inscrites au tableau, ne pas hésiter à les lire à voix haute afin de concentrer l’attention des élèves pour les engager dans les activités d’apprentissage à venir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6993439" y="1584314"/>
            <a:ext cx="621748" cy="509451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2880477" y="4349931"/>
            <a:ext cx="3988292" cy="2272937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u="sng" smtClean="0">
                <a:solidFill>
                  <a:schemeClr val="bg2"/>
                </a:solidFill>
              </a:rPr>
              <a:t>Faire l’appel </a:t>
            </a:r>
            <a:r>
              <a:rPr lang="en-US" smtClean="0">
                <a:solidFill>
                  <a:schemeClr val="bg2"/>
                </a:solidFill>
              </a:rPr>
              <a:t>à l’aide de l’application dédiée et accessible à partir du PC professeur.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i="1" smtClean="0">
                <a:solidFill>
                  <a:schemeClr val="bg2"/>
                </a:solidFill>
              </a:rPr>
              <a:t>Remarque : le module de formation n°5 explicite l’application PRONOTE</a:t>
            </a:r>
            <a:endParaRPr lang="en-US" i="1">
              <a:solidFill>
                <a:schemeClr val="bg2"/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7739858" y="4349931"/>
            <a:ext cx="4277970" cy="250806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Le reporting des absences permet à l’enseignant et à la vie scolaire de suivre l’assiduité et lutter contre le décrochage scolaire. </a:t>
            </a:r>
          </a:p>
          <a:p>
            <a:r>
              <a:rPr lang="en-US" sz="1600" i="1" smtClean="0">
                <a:solidFill>
                  <a:schemeClr val="bg2"/>
                </a:solidFill>
              </a:rPr>
              <a:t>Par ailleurs, la mention “absent” dégage la responsabilité professionnelle de l’enseignant et de l’établissement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17" name="Flèche droite 16"/>
          <p:cNvSpPr/>
          <p:nvPr/>
        </p:nvSpPr>
        <p:spPr>
          <a:xfrm>
            <a:off x="6993439" y="5166803"/>
            <a:ext cx="621748" cy="509451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33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4C37A-0C84-06F1-6B7E-22796193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6" y="1294404"/>
            <a:ext cx="1960187" cy="4381850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3600" smtClean="0">
                <a:solidFill>
                  <a:schemeClr val="bg2"/>
                </a:solidFill>
              </a:rPr>
              <a:t>Dans la salle de cours : </a:t>
            </a:r>
            <a:br>
              <a:rPr lang="en-US" sz="3600" smtClean="0">
                <a:solidFill>
                  <a:schemeClr val="bg2"/>
                </a:solidFill>
              </a:rPr>
            </a:br>
            <a:r>
              <a:rPr lang="en-US" sz="3600">
                <a:solidFill>
                  <a:schemeClr val="bg2"/>
                </a:solidFill>
              </a:rPr>
              <a:t/>
            </a:r>
            <a:br>
              <a:rPr lang="en-US" sz="3600">
                <a:solidFill>
                  <a:schemeClr val="bg2"/>
                </a:solidFill>
              </a:rPr>
            </a:br>
            <a:r>
              <a:rPr lang="en-US" sz="3600" smtClean="0">
                <a:solidFill>
                  <a:schemeClr val="bg2"/>
                </a:solidFill>
              </a:rPr>
              <a:t>4. </a:t>
            </a:r>
            <a:r>
              <a:rPr lang="en-US" sz="3600" b="1" smtClean="0">
                <a:solidFill>
                  <a:schemeClr val="bg2"/>
                </a:solidFill>
              </a:rPr>
              <a:t>les quarante-cinq minutes suivantes</a:t>
            </a:r>
            <a:endParaRPr lang="en-US" sz="3600" b="1">
              <a:solidFill>
                <a:schemeClr val="bg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7389" y="2483795"/>
            <a:ext cx="4156049" cy="189040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smtClean="0">
                <a:solidFill>
                  <a:schemeClr val="bg2"/>
                </a:solidFill>
              </a:rPr>
              <a:t>Dérouler sa fiche pédagogique</a:t>
            </a:r>
          </a:p>
          <a:p>
            <a:pPr marL="0" indent="0">
              <a:buNone/>
            </a:pPr>
            <a:r>
              <a:rPr lang="en-US" i="1">
                <a:solidFill>
                  <a:schemeClr val="bg2"/>
                </a:solidFill>
              </a:rPr>
              <a:t>Remarque : le module de </a:t>
            </a:r>
            <a:r>
              <a:rPr lang="en-US" i="1">
                <a:solidFill>
                  <a:schemeClr val="bg2"/>
                </a:solidFill>
              </a:rPr>
              <a:t>formation </a:t>
            </a:r>
            <a:r>
              <a:rPr lang="en-US" i="1" smtClean="0">
                <a:solidFill>
                  <a:schemeClr val="bg2"/>
                </a:solidFill>
              </a:rPr>
              <a:t>n°2 détaille l’ingénierie pédagogique de la séance de cours</a:t>
            </a:r>
            <a:endParaRPr lang="en-US" i="1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US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7136F568-DECE-6B1B-267B-CB450E9EB228}"/>
              </a:ext>
            </a:extLst>
          </p:cNvPr>
          <p:cNvSpPr txBox="1"/>
          <p:nvPr/>
        </p:nvSpPr>
        <p:spPr>
          <a:xfrm rot="16200000">
            <a:off x="-3136612" y="3136611"/>
            <a:ext cx="6858000" cy="58477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Les </a:t>
            </a:r>
            <a:r>
              <a:rPr lang="fr-FR" sz="3200" b="1" smtClean="0">
                <a:solidFill>
                  <a:srgbClr val="FF0000"/>
                </a:solidFill>
              </a:rPr>
              <a:t>rituels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fr-FR" sz="3200" b="1" smtClean="0">
                <a:solidFill>
                  <a:srgbClr val="FF0000"/>
                </a:solidFill>
              </a:rPr>
              <a:t>pédagogiques</a:t>
            </a:r>
            <a:endParaRPr lang="fr-FR" sz="3200" b="1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7782944" y="1058092"/>
            <a:ext cx="4277970" cy="4330186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Une fois le rituel d’introduction réalisé, l’entrée dans les activités pédagogiques peut être envisagée.</a:t>
            </a:r>
          </a:p>
          <a:p>
            <a:r>
              <a:rPr lang="en-US" sz="1600" i="1" smtClean="0">
                <a:solidFill>
                  <a:schemeClr val="bg2"/>
                </a:solidFill>
              </a:rPr>
              <a:t>Une attention tout particulière doit être donnée à la mise en activité des élèves : la </a:t>
            </a:r>
            <a:r>
              <a:rPr lang="en-US" sz="1600" b="1" i="1" smtClean="0">
                <a:solidFill>
                  <a:srgbClr val="FF0000"/>
                </a:solidFill>
              </a:rPr>
              <a:t>méthode prescrite en voie technologique </a:t>
            </a:r>
            <a:r>
              <a:rPr lang="en-US" sz="1600" i="1" smtClean="0">
                <a:solidFill>
                  <a:schemeClr val="bg2"/>
                </a:solidFill>
              </a:rPr>
              <a:t>(</a:t>
            </a:r>
            <a:r>
              <a:rPr lang="en-US" sz="1600" b="1" i="1" u="sng" smtClean="0">
                <a:solidFill>
                  <a:schemeClr val="bg2"/>
                </a:solidFill>
              </a:rPr>
              <a:t>O.A.C.I.</a:t>
            </a:r>
            <a:r>
              <a:rPr lang="en-US" sz="1600" i="1" smtClean="0">
                <a:solidFill>
                  <a:schemeClr val="bg2"/>
                </a:solidFill>
              </a:rPr>
              <a:t>*) vise à proposer aux élèves un contenu </a:t>
            </a:r>
            <a:r>
              <a:rPr lang="en-US" sz="1600" i="1" u="sng" smtClean="0">
                <a:solidFill>
                  <a:schemeClr val="bg2"/>
                </a:solidFill>
              </a:rPr>
              <a:t>progressif</a:t>
            </a:r>
            <a:r>
              <a:rPr lang="en-US" sz="1600" i="1" smtClean="0">
                <a:solidFill>
                  <a:schemeClr val="bg2"/>
                </a:solidFill>
              </a:rPr>
              <a:t> de découverte et d’analyse de situations concrètes aboutissant à une conceptualisation permettant un réinvestissement des notions dans des situations concrètes proches (ex : TD, applications, évaluations formatives,…)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7077317" y="2975878"/>
            <a:ext cx="621748" cy="50945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3735977" y="5826035"/>
            <a:ext cx="4898572" cy="90133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i="1" u="sng" smtClean="0">
                <a:solidFill>
                  <a:schemeClr val="bg2"/>
                </a:solidFill>
              </a:rPr>
              <a:t>*O.A.C.I</a:t>
            </a:r>
            <a:r>
              <a:rPr lang="fr-FR" sz="1200" i="1" smtClean="0">
                <a:solidFill>
                  <a:schemeClr val="bg2"/>
                </a:solidFill>
              </a:rPr>
              <a:t> pour « Observation – Analyse – Conceptualisation – Interprétation », est une méthode pédagogique dite inductive partant de l’observation et l’analyse du </a:t>
            </a:r>
            <a:r>
              <a:rPr lang="fr-FR" sz="1200" i="1" u="sng" smtClean="0">
                <a:solidFill>
                  <a:schemeClr val="bg2"/>
                </a:solidFill>
              </a:rPr>
              <a:t>réel </a:t>
            </a:r>
            <a:r>
              <a:rPr lang="fr-FR" sz="1200" i="1" smtClean="0">
                <a:solidFill>
                  <a:schemeClr val="bg2"/>
                </a:solidFill>
              </a:rPr>
              <a:t>pour induire les </a:t>
            </a:r>
            <a:r>
              <a:rPr lang="fr-FR" sz="1200" i="1" u="sng" smtClean="0">
                <a:solidFill>
                  <a:schemeClr val="bg2"/>
                </a:solidFill>
              </a:rPr>
              <a:t>concepts</a:t>
            </a:r>
            <a:endParaRPr lang="fr-FR" sz="1200" i="1" u="sng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4C37A-0C84-06F1-6B7E-22796193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6" y="1294404"/>
            <a:ext cx="2127944" cy="4381850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smtClean="0">
                <a:solidFill>
                  <a:schemeClr val="bg2"/>
                </a:solidFill>
              </a:rPr>
              <a:t>Dans la salle de cours : </a:t>
            </a:r>
            <a:br>
              <a:rPr lang="en-US" sz="3600" smtClean="0">
                <a:solidFill>
                  <a:schemeClr val="bg2"/>
                </a:solidFill>
              </a:rPr>
            </a:br>
            <a:r>
              <a:rPr lang="en-US" sz="3600">
                <a:solidFill>
                  <a:schemeClr val="bg2"/>
                </a:solidFill>
              </a:rPr>
              <a:t/>
            </a:r>
            <a:br>
              <a:rPr lang="en-US" sz="3600">
                <a:solidFill>
                  <a:schemeClr val="bg2"/>
                </a:solidFill>
              </a:rPr>
            </a:br>
            <a:r>
              <a:rPr lang="en-US" sz="3600" smtClean="0">
                <a:solidFill>
                  <a:schemeClr val="bg2"/>
                </a:solidFill>
              </a:rPr>
              <a:t>5. </a:t>
            </a:r>
            <a:r>
              <a:rPr lang="en-US" sz="3600" b="1" smtClean="0">
                <a:solidFill>
                  <a:schemeClr val="bg2"/>
                </a:solidFill>
              </a:rPr>
              <a:t>les cinq dernières minutes</a:t>
            </a:r>
            <a:endParaRPr lang="en-US" sz="3600" b="1">
              <a:solidFill>
                <a:schemeClr val="bg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2903" y="126581"/>
            <a:ext cx="4299051" cy="1167823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u="sng" smtClean="0">
                <a:solidFill>
                  <a:schemeClr val="bg2"/>
                </a:solidFill>
              </a:rPr>
              <a:t>Faire le bilan des concepts abordés </a:t>
            </a:r>
          </a:p>
          <a:p>
            <a:pPr marL="0" indent="0">
              <a:buNone/>
            </a:pPr>
            <a:r>
              <a:rPr lang="en-US" sz="1600" smtClean="0">
                <a:solidFill>
                  <a:schemeClr val="bg2"/>
                </a:solidFill>
              </a:rPr>
              <a:t>En interrogeant des élèves et en étayant les réponses</a:t>
            </a:r>
            <a:endParaRPr lang="en-US" sz="160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US" sz="1600" smtClean="0">
              <a:solidFill>
                <a:schemeClr val="bg2"/>
              </a:solidFill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7136F568-DECE-6B1B-267B-CB450E9EB228}"/>
              </a:ext>
            </a:extLst>
          </p:cNvPr>
          <p:cNvSpPr txBox="1"/>
          <p:nvPr/>
        </p:nvSpPr>
        <p:spPr>
          <a:xfrm rot="16200000">
            <a:off x="-3136612" y="3136611"/>
            <a:ext cx="6858000" cy="58477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Les </a:t>
            </a:r>
            <a:r>
              <a:rPr lang="fr-FR" sz="3200" b="1" smtClean="0">
                <a:solidFill>
                  <a:srgbClr val="FF0000"/>
                </a:solidFill>
              </a:rPr>
              <a:t>rituels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fr-FR" sz="3200" b="1" smtClean="0">
                <a:solidFill>
                  <a:srgbClr val="FF0000"/>
                </a:solidFill>
              </a:rPr>
              <a:t>pédagogiques</a:t>
            </a:r>
            <a:endParaRPr lang="fr-FR" sz="3200" b="1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8436087" y="126581"/>
            <a:ext cx="3542553" cy="116782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Permet d’assimiler les nouveaux acquis avant de quitter la salle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7643146" y="455766"/>
            <a:ext cx="621748" cy="50945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3172903" y="1511150"/>
            <a:ext cx="4299051" cy="1117703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b="1" u="sng" smtClean="0">
                <a:solidFill>
                  <a:schemeClr val="bg2"/>
                </a:solidFill>
              </a:rPr>
              <a:t>Faire le lien avec les objectifs de la séance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smtClean="0">
                <a:solidFill>
                  <a:schemeClr val="bg2"/>
                </a:solidFill>
              </a:rPr>
              <a:t>En mobilisant la partie gauche du tableau</a:t>
            </a:r>
            <a:endParaRPr lang="en-US" sz="1600" smtClean="0">
              <a:solidFill>
                <a:schemeClr val="bg2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3172904" y="2845599"/>
            <a:ext cx="4299050" cy="746687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b="1" u="sng" smtClean="0">
                <a:solidFill>
                  <a:schemeClr val="bg2"/>
                </a:solidFill>
              </a:rPr>
              <a:t>Indiquer le travail à réaliser </a:t>
            </a:r>
            <a:r>
              <a:rPr lang="en-US" sz="1600" smtClean="0">
                <a:solidFill>
                  <a:schemeClr val="bg2"/>
                </a:solidFill>
              </a:rPr>
              <a:t>pour la prochaine séance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3172904" y="3809032"/>
            <a:ext cx="4299050" cy="74990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b="1" u="sng" smtClean="0">
                <a:solidFill>
                  <a:schemeClr val="bg2"/>
                </a:solidFill>
              </a:rPr>
              <a:t>Projeter la classe </a:t>
            </a:r>
            <a:r>
              <a:rPr lang="en-US" sz="1600" smtClean="0">
                <a:solidFill>
                  <a:schemeClr val="bg2"/>
                </a:solidFill>
              </a:rPr>
              <a:t>sur la prochaine séance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3172904" y="4781385"/>
            <a:ext cx="4299050" cy="77806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b="1" u="sng" smtClean="0">
                <a:solidFill>
                  <a:schemeClr val="bg2"/>
                </a:solidFill>
              </a:rPr>
              <a:t>Inviter les élèves </a:t>
            </a:r>
            <a:r>
              <a:rPr lang="en-US" sz="1600" smtClean="0">
                <a:solidFill>
                  <a:schemeClr val="bg2"/>
                </a:solidFill>
              </a:rPr>
              <a:t>à ranger leurs affaires puis à quitter la salle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3172904" y="5787604"/>
            <a:ext cx="4299050" cy="778069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b="1" u="sng" smtClean="0">
                <a:solidFill>
                  <a:schemeClr val="bg2"/>
                </a:solidFill>
              </a:rPr>
              <a:t>Remplir le cahier de texte numérique</a:t>
            </a:r>
            <a:endParaRPr lang="en-US" sz="1600" smtClean="0">
              <a:solidFill>
                <a:schemeClr val="bg2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8436087" y="1486089"/>
            <a:ext cx="3542553" cy="1130674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Permet de donner du sens à la séance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8436086" y="2845599"/>
            <a:ext cx="3542553" cy="746687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Permet de consolider les nouveaux acquis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8436085" y="3809032"/>
            <a:ext cx="3542553" cy="74990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Permet de tuiler la séance dans la sequence pédagogique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8436084" y="4775683"/>
            <a:ext cx="3542553" cy="78377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Ne pas libérer les élèves avant la sonnerie !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B52E1756-0BAF-430E-5555-ED5094120D4E}"/>
              </a:ext>
            </a:extLst>
          </p:cNvPr>
          <p:cNvSpPr txBox="1">
            <a:spLocks/>
          </p:cNvSpPr>
          <p:nvPr/>
        </p:nvSpPr>
        <p:spPr>
          <a:xfrm>
            <a:off x="8436084" y="5788290"/>
            <a:ext cx="3542553" cy="777383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2700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1" smtClean="0">
                <a:solidFill>
                  <a:schemeClr val="bg2"/>
                </a:solidFill>
              </a:rPr>
              <a:t>Permet de rendre compte du travail réalisé et à faire</a:t>
            </a:r>
            <a:endParaRPr lang="en-US" sz="1600" i="1">
              <a:solidFill>
                <a:schemeClr val="bg2"/>
              </a:solidFill>
            </a:endParaRPr>
          </a:p>
        </p:txBody>
      </p:sp>
      <p:sp>
        <p:nvSpPr>
          <p:cNvPr id="18" name="Flèche droite 17"/>
          <p:cNvSpPr/>
          <p:nvPr/>
        </p:nvSpPr>
        <p:spPr>
          <a:xfrm>
            <a:off x="7643145" y="1815275"/>
            <a:ext cx="621748" cy="50945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18"/>
          <p:cNvSpPr/>
          <p:nvPr/>
        </p:nvSpPr>
        <p:spPr>
          <a:xfrm>
            <a:off x="7643145" y="2964216"/>
            <a:ext cx="621748" cy="509451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19"/>
          <p:cNvSpPr/>
          <p:nvPr/>
        </p:nvSpPr>
        <p:spPr>
          <a:xfrm>
            <a:off x="7643145" y="3929258"/>
            <a:ext cx="621748" cy="509451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20"/>
          <p:cNvSpPr/>
          <p:nvPr/>
        </p:nvSpPr>
        <p:spPr>
          <a:xfrm>
            <a:off x="7643145" y="4912842"/>
            <a:ext cx="621748" cy="50945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droite 21"/>
          <p:cNvSpPr/>
          <p:nvPr/>
        </p:nvSpPr>
        <p:spPr>
          <a:xfrm>
            <a:off x="7643146" y="5921912"/>
            <a:ext cx="621748" cy="509451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4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wVTI">
  <a:themeElements>
    <a:clrScheme name="Glow">
      <a:dk1>
        <a:sysClr val="windowText" lastClr="000000"/>
      </a:dk1>
      <a:lt1>
        <a:sysClr val="window" lastClr="FFFFFF"/>
      </a:lt1>
      <a:dk2>
        <a:srgbClr val="00000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404040"/>
      </a:accent6>
      <a:hlink>
        <a:srgbClr val="3E8FF1"/>
      </a:hlink>
      <a:folHlink>
        <a:srgbClr val="939393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856</Words>
  <Application>Microsoft Office PowerPoint</Application>
  <PresentationFormat>Grand écran</PresentationFormat>
  <Paragraphs>75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Avenir Next LT Pro</vt:lpstr>
      <vt:lpstr>Bell MT</vt:lpstr>
      <vt:lpstr>Calibri</vt:lpstr>
      <vt:lpstr>Calibri Light</vt:lpstr>
      <vt:lpstr>Wingdings</vt:lpstr>
      <vt:lpstr>GlowVTI</vt:lpstr>
      <vt:lpstr>Module de formation  n°1</vt:lpstr>
      <vt:lpstr>En résumé : </vt:lpstr>
      <vt:lpstr>1. Dans les couloirs</vt:lpstr>
      <vt:lpstr>Dans la salle de cours :   3. les cinq premières minutes</vt:lpstr>
      <vt:lpstr>Dans la salle de cours :   3. les cinq premières minutes</vt:lpstr>
      <vt:lpstr>Dans la salle de cours :   4. les quarante-cinq minutes suivantes</vt:lpstr>
      <vt:lpstr>Dans la salle de cours :   5. les cinq dernières minutes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Nicolet Benoit</dc:creator>
  <cp:lastModifiedBy>Benoît Nicolet</cp:lastModifiedBy>
  <cp:revision>96</cp:revision>
  <dcterms:created xsi:type="dcterms:W3CDTF">2022-07-08T07:52:02Z</dcterms:created>
  <dcterms:modified xsi:type="dcterms:W3CDTF">2022-07-08T12:39:38Z</dcterms:modified>
</cp:coreProperties>
</file>