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79" r:id="rId4"/>
    <p:sldId id="258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7" r:id="rId15"/>
    <p:sldId id="278" r:id="rId16"/>
    <p:sldId id="275" r:id="rId17"/>
    <p:sldId id="26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5E40-04D8-494D-BEFF-13A3A652B71D}" v="80" dt="2022-07-08T07:58:59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ît Nicolet" userId="S::benoit.nicolet@enc-bessieres.org::74b7d6a7-07a6-4843-b107-0cd0d6c06cb8" providerId="AD" clId="Web-{6DA85E40-04D8-494D-BEFF-13A3A652B71D}"/>
    <pc:docChg chg="addSld modSld addMainMaster delMainMaster">
      <pc:chgData name="Benoît Nicolet" userId="S::benoit.nicolet@enc-bessieres.org::74b7d6a7-07a6-4843-b107-0cd0d6c06cb8" providerId="AD" clId="Web-{6DA85E40-04D8-494D-BEFF-13A3A652B71D}" dt="2022-07-08T07:58:59.193" v="71"/>
      <pc:docMkLst>
        <pc:docMk/>
      </pc:docMkLst>
      <pc:sldChg chg="addSp delSp modSp mod setBg modClrScheme chgLayout">
        <pc:chgData name="Benoît Nicolet" userId="S::benoit.nicolet@enc-bessieres.org::74b7d6a7-07a6-4843-b107-0cd0d6c06cb8" providerId="AD" clId="Web-{6DA85E40-04D8-494D-BEFF-13A3A652B71D}" dt="2022-07-08T07:58:59.193" v="71"/>
        <pc:sldMkLst>
          <pc:docMk/>
          <pc:sldMk cId="3784089036" sldId="256"/>
        </pc:sldMkLst>
        <pc:spChg chg="mod">
          <ac:chgData name="Benoît Nicolet" userId="S::benoit.nicolet@enc-bessieres.org::74b7d6a7-07a6-4843-b107-0cd0d6c06cb8" providerId="AD" clId="Web-{6DA85E40-04D8-494D-BEFF-13A3A652B71D}" dt="2022-07-08T07:55:30.271" v="37" actId="1076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Benoît Nicolet" userId="S::benoit.nicolet@enc-bessieres.org::74b7d6a7-07a6-4843-b107-0cd0d6c06cb8" providerId="AD" clId="Web-{6DA85E40-04D8-494D-BEFF-13A3A652B71D}" dt="2022-07-08T07:56:24.806" v="51" actId="1076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Benoît Nicolet" userId="S::benoit.nicolet@enc-bessieres.org::74b7d6a7-07a6-4843-b107-0cd0d6c06cb8" providerId="AD" clId="Web-{6DA85E40-04D8-494D-BEFF-13A3A652B71D}" dt="2022-07-08T07:58:59.193" v="71"/>
          <ac:spMkLst>
            <pc:docMk/>
            <pc:sldMk cId="3784089036" sldId="256"/>
            <ac:spMk id="6" creationId="{7136F568-DECE-6B1B-267B-CB450E9EB22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9" creationId="{D6F5F07B-A917-442C-82D5-5719737E9E6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" creationId="{B7E0C296-2B1B-4589-84EA-239D878496D5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98" creationId="{6CCA5F87-1D1E-45CB-8D83-FC7EEFAD9935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0" creationId="{7CCFC2C6-6238-4A2F-93DE-2ADF74AF635E}"/>
          </ac:spMkLst>
        </pc:spChg>
        <pc:spChg chg="mod">
          <ac:chgData name="Benoît Nicolet" userId="S::benoit.nicolet@enc-bessieres.org::74b7d6a7-07a6-4843-b107-0cd0d6c06cb8" providerId="AD" clId="Web-{6DA85E40-04D8-494D-BEFF-13A3A652B71D}" dt="2022-07-08T07:56:39.370" v="52" actId="14100"/>
          <ac:spMkLst>
            <pc:docMk/>
            <pc:sldMk cId="3784089036" sldId="256"/>
            <ac:spMk id="101" creationId="{B6EE6BCA-C84E-4BED-B084-F599F7EE689E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2" creationId="{AF2F604E-43BE-4DC3-B983-E071523364F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4" creationId="{08C9B587-E65E-4B52-B37C-ABEBB6E87928}"/>
          </ac:spMkLst>
        </pc:spChg>
        <pc:spChg chg="add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1" creationId="{EB9B5A19-3592-48E2-BC31-90E092BD68E1}"/>
          </ac:spMkLst>
        </pc:spChg>
        <pc:spChg chg="add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2" creationId="{DD99E1B6-CBC4-4306-9DFC-847D6D135208}"/>
          </ac:spMkLst>
        </pc:spChg>
        <pc:grpChg chg="add del">
          <ac:chgData name="Benoît Nicolet" userId="S::benoit.nicolet@enc-bessieres.org::74b7d6a7-07a6-4843-b107-0cd0d6c06cb8" providerId="AD" clId="Web-{6DA85E40-04D8-494D-BEFF-13A3A652B71D}" dt="2022-07-08T07:53:52.514" v="28"/>
          <ac:grpSpMkLst>
            <pc:docMk/>
            <pc:sldMk cId="3784089036" sldId="256"/>
            <ac:grpSpMk id="13" creationId="{3CDD339A-0D5C-435F-B70C-6498DB974BEE}"/>
          </ac:grpSpMkLst>
        </pc:grpChg>
        <pc:grpChg chg="add">
          <ac:chgData name="Benoît Nicolet" userId="S::benoit.nicolet@enc-bessieres.org::74b7d6a7-07a6-4843-b107-0cd0d6c06cb8" providerId="AD" clId="Web-{6DA85E40-04D8-494D-BEFF-13A3A652B71D}" dt="2022-07-08T07:53:52.514" v="28"/>
          <ac:grpSpMkLst>
            <pc:docMk/>
            <pc:sldMk cId="3784089036" sldId="256"/>
            <ac:grpSpMk id="113" creationId="{E2548C40-4C00-4E91-BFA6-84B4D66225A4}"/>
          </ac:grpSpMkLst>
        </pc:grpChg>
        <pc:picChg chg="add mod ord">
          <ac:chgData name="Benoît Nicolet" userId="S::benoit.nicolet@enc-bessieres.org::74b7d6a7-07a6-4843-b107-0cd0d6c06cb8" providerId="AD" clId="Web-{6DA85E40-04D8-494D-BEFF-13A3A652B71D}" dt="2022-07-08T07:53:52.514" v="28"/>
          <ac:picMkLst>
            <pc:docMk/>
            <pc:sldMk cId="3784089036" sldId="256"/>
            <ac:picMk id="4" creationId="{54C65ED2-CD71-6513-08F6-2B4C7E035DB7}"/>
          </ac:picMkLst>
        </pc:picChg>
        <pc:picChg chg="add mod">
          <ac:chgData name="Benoît Nicolet" userId="S::benoit.nicolet@enc-bessieres.org::74b7d6a7-07a6-4843-b107-0cd0d6c06cb8" providerId="AD" clId="Web-{6DA85E40-04D8-494D-BEFF-13A3A652B71D}" dt="2022-07-08T07:56:19.197" v="50" actId="14100"/>
          <ac:picMkLst>
            <pc:docMk/>
            <pc:sldMk cId="3784089036" sldId="256"/>
            <ac:picMk id="5" creationId="{38C2E8F2-6FC7-5C7C-FA82-4C1B75E29412}"/>
          </ac:picMkLst>
        </pc:picChg>
      </pc:sldChg>
      <pc:sldChg chg="new">
        <pc:chgData name="Benoît Nicolet" userId="S::benoit.nicolet@enc-bessieres.org::74b7d6a7-07a6-4843-b107-0cd0d6c06cb8" providerId="AD" clId="Web-{6DA85E40-04D8-494D-BEFF-13A3A652B71D}" dt="2022-07-08T07:54:07.593" v="31"/>
        <pc:sldMkLst>
          <pc:docMk/>
          <pc:sldMk cId="26544132" sldId="257"/>
        </pc:sldMkLst>
      </pc:sldChg>
      <pc:sldMasterChg chg="del delSldLayout">
        <pc:chgData name="Benoît Nicolet" userId="S::benoit.nicolet@enc-bessieres.org::74b7d6a7-07a6-4843-b107-0cd0d6c06cb8" providerId="AD" clId="Web-{6DA85E40-04D8-494D-BEFF-13A3A652B71D}" dt="2022-07-08T07:52:39.524" v="9"/>
        <pc:sldMasterMkLst>
          <pc:docMk/>
          <pc:sldMasterMk cId="3071127875" sldId="2147483648"/>
        </pc:sldMasterMkLst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">
        <pc:chgData name="Benoît Nicolet" userId="S::benoit.nicolet@enc-bessieres.org::74b7d6a7-07a6-4843-b107-0cd0d6c06cb8" providerId="AD" clId="Web-{6DA85E40-04D8-494D-BEFF-13A3A652B71D}" dt="2022-07-08T07:53:52.514" v="28"/>
        <pc:sldMasterMkLst>
          <pc:docMk/>
          <pc:sldMasterMk cId="2442864545" sldId="2147483738"/>
        </pc:sldMasterMkLst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553124404" sldId="2147483727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834891706" sldId="2147483728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028435151" sldId="2147483729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357264615" sldId="2147483730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325408570" sldId="2147483731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341781218" sldId="2147483732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704130111" sldId="2147483733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998479898" sldId="2147483734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2941522053" sldId="2147483735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436243051" sldId="2147483736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351489759" sldId="2147483737"/>
          </pc:sldLayoutMkLst>
        </pc:sldLayoutChg>
      </pc:sldMasterChg>
      <pc:sldMasterChg chg="add addSldLayout">
        <pc:chgData name="Benoît Nicolet" userId="S::benoit.nicolet@enc-bessieres.org::74b7d6a7-07a6-4843-b107-0cd0d6c06cb8" providerId="AD" clId="Web-{6DA85E40-04D8-494D-BEFF-13A3A652B71D}" dt="2022-07-08T07:53:52.514" v="28"/>
        <pc:sldMasterMkLst>
          <pc:docMk/>
          <pc:sldMasterMk cId="3300547239" sldId="2147483775"/>
        </pc:sldMasterMkLst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968118266" sldId="2147483764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912716004" sldId="2147483765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573338607" sldId="2147483766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028793193" sldId="2147483767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4103076038" sldId="2147483768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628574769" sldId="2147483769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615465106" sldId="2147483770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376418170" sldId="2147483771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4011754057" sldId="2147483772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496000095" sldId="2147483773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221863825" sldId="2147483774"/>
          </pc:sldLayoutMkLst>
        </pc:sldLayoutChg>
      </pc:sldMasterChg>
      <pc:sldMasterChg chg="add del addSldLayout delSldLayout">
        <pc:chgData name="Benoît Nicolet" userId="S::benoit.nicolet@enc-bessieres.org::74b7d6a7-07a6-4843-b107-0cd0d6c06cb8" providerId="AD" clId="Web-{6DA85E40-04D8-494D-BEFF-13A3A652B71D}" dt="2022-07-08T07:53:52.467" v="27"/>
        <pc:sldMasterMkLst>
          <pc:docMk/>
          <pc:sldMasterMk cId="2682695896" sldId="2147483788"/>
        </pc:sldMasterMkLst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650924369" sldId="2147483777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022218599" sldId="2147483778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054424366" sldId="2147483779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922507425" sldId="2147483780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628285920" sldId="2147483781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717064080" sldId="2147483782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730627850" sldId="2147483783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49524436" sldId="2147483784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332057016" sldId="2147483785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256684111" sldId="2147483786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192115344" sldId="2147483787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://crcf.ac-grenoble.fr/" TargetMode="External"/><Relationship Id="rId3" Type="http://schemas.openxmlformats.org/officeDocument/2006/relationships/hyperlink" Target="https://crcom.ac-versailles.fr/" TargetMode="External"/><Relationship Id="rId7" Type="http://schemas.openxmlformats.org/officeDocument/2006/relationships/hyperlink" Target="https://www.reseaucerta.org/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s://www.editions-foucher.fr/recherche-enseignants/niveau/lycee-6466/diplome/bac-stmg-6846/diplome/bac-st2s-6776/diplome/bac-sti2d-6842/diplome/bac-stl-6717/diplome/bac-10201" TargetMode="External"/><Relationship Id="rId1" Type="http://schemas.openxmlformats.org/officeDocument/2006/relationships/hyperlink" Target="https://enseignants.nathan.fr/enseignants/lycee-technique" TargetMode="External"/><Relationship Id="rId6" Type="http://schemas.openxmlformats.org/officeDocument/2006/relationships/hyperlink" Target="https://www.enseignants.hachette-education.com/lycee/classe/1re-stmg-4167#facet-hed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s://pia.ac-paris.fr/portail/jcms/p1_1216977/accueil" TargetMode="External"/><Relationship Id="rId10" Type="http://schemas.openxmlformats.org/officeDocument/2006/relationships/image" Target="../media/image12.jpg"/><Relationship Id="rId4" Type="http://schemas.openxmlformats.org/officeDocument/2006/relationships/hyperlink" Target="http://crcm-tl.fr/index.php" TargetMode="External"/><Relationship Id="rId9" Type="http://schemas.openxmlformats.org/officeDocument/2006/relationships/hyperlink" Target="https://www.fontainepicard.com/289-enseignement-technologique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certa.org/" TargetMode="External"/><Relationship Id="rId3" Type="http://schemas.openxmlformats.org/officeDocument/2006/relationships/hyperlink" Target="https://www.enseignants.hachette-education.com/lycee/classe/1re-stmg-4167#facet-hed" TargetMode="External"/><Relationship Id="rId7" Type="http://schemas.openxmlformats.org/officeDocument/2006/relationships/hyperlink" Target="http://crcm-tl.fr/index.php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s://www.editions-foucher.fr/recherche-enseignants/niveau/lycee-6466/diplome/bac-stmg-6846/diplome/bac-st2s-6776/diplome/bac-sti2d-6842/diplome/bac-stl-6717/diplome/bac-10201" TargetMode="External"/><Relationship Id="rId1" Type="http://schemas.openxmlformats.org/officeDocument/2006/relationships/hyperlink" Target="https://enseignants.nathan.fr/enseignants/lycee-technique" TargetMode="External"/><Relationship Id="rId6" Type="http://schemas.openxmlformats.org/officeDocument/2006/relationships/hyperlink" Target="https://crcom.ac-versailles.fr/" TargetMode="External"/><Relationship Id="rId11" Type="http://schemas.openxmlformats.org/officeDocument/2006/relationships/hyperlink" Target="https://pia.ac-paris.fr/portail/jcms/p1_1216977/accueil" TargetMode="External"/><Relationship Id="rId5" Type="http://schemas.openxmlformats.org/officeDocument/2006/relationships/image" Target="../media/image12.jpg"/><Relationship Id="rId10" Type="http://schemas.openxmlformats.org/officeDocument/2006/relationships/image" Target="../media/image13.jpg"/><Relationship Id="rId4" Type="http://schemas.openxmlformats.org/officeDocument/2006/relationships/hyperlink" Target="https://www.fontainepicard.com/289-enseignement-technologique" TargetMode="External"/><Relationship Id="rId9" Type="http://schemas.openxmlformats.org/officeDocument/2006/relationships/hyperlink" Target="http://crcf.ac-grenoble.f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A658F-A5D6-45EA-B5E1-44D2CD151F7D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E34D1B8-D050-4080-B473-1101BE2E5C44}">
      <dgm:prSet phldrT="[Texte]"/>
      <dgm:spPr/>
      <dgm:t>
        <a:bodyPr/>
        <a:lstStyle/>
        <a:p>
          <a:r>
            <a:rPr lang="fr-FR" b="1" smtClean="0">
              <a:solidFill>
                <a:srgbClr val="FFFF00"/>
              </a:solidFill>
            </a:rPr>
            <a:t>Une séquence …</a:t>
          </a:r>
          <a:endParaRPr lang="fr-FR" b="1">
            <a:solidFill>
              <a:srgbClr val="FFFF00"/>
            </a:solidFill>
          </a:endParaRPr>
        </a:p>
      </dgm:t>
    </dgm:pt>
    <dgm:pt modelId="{232B83C0-D097-4314-8511-F19136D7ECE5}" type="parTrans" cxnId="{2EAB3649-66B3-425E-9657-15DB6F42C139}">
      <dgm:prSet/>
      <dgm:spPr/>
      <dgm:t>
        <a:bodyPr/>
        <a:lstStyle/>
        <a:p>
          <a:endParaRPr lang="fr-FR"/>
        </a:p>
      </dgm:t>
    </dgm:pt>
    <dgm:pt modelId="{7767249E-85A0-442D-8EBE-8792D4BDEFFE}" type="sibTrans" cxnId="{2EAB3649-66B3-425E-9657-15DB6F42C139}">
      <dgm:prSet/>
      <dgm:spPr/>
      <dgm:t>
        <a:bodyPr/>
        <a:lstStyle/>
        <a:p>
          <a:endParaRPr lang="fr-FR"/>
        </a:p>
      </dgm:t>
    </dgm:pt>
    <dgm:pt modelId="{65488E4B-F9CA-4533-A151-DD690B5B562D}">
      <dgm:prSet phldrT="[Texte]"/>
      <dgm:spPr/>
      <dgm:t>
        <a:bodyPr/>
        <a:lstStyle/>
        <a:p>
          <a:r>
            <a:rPr lang="fr-FR" smtClean="0"/>
            <a:t>se compose de plusieurs séances</a:t>
          </a:r>
          <a:endParaRPr lang="fr-FR"/>
        </a:p>
      </dgm:t>
    </dgm:pt>
    <dgm:pt modelId="{6BA768B5-C78E-4835-80E4-9FC0C6F5BD4F}" type="parTrans" cxnId="{B0C0411A-5089-470A-A08F-C1D5D07EDAC6}">
      <dgm:prSet/>
      <dgm:spPr/>
      <dgm:t>
        <a:bodyPr/>
        <a:lstStyle/>
        <a:p>
          <a:endParaRPr lang="fr-FR"/>
        </a:p>
      </dgm:t>
    </dgm:pt>
    <dgm:pt modelId="{5B2B9713-C5E8-4CDE-A267-7397556CC8CD}" type="sibTrans" cxnId="{B0C0411A-5089-470A-A08F-C1D5D07EDAC6}">
      <dgm:prSet/>
      <dgm:spPr/>
      <dgm:t>
        <a:bodyPr/>
        <a:lstStyle/>
        <a:p>
          <a:endParaRPr lang="fr-FR"/>
        </a:p>
      </dgm:t>
    </dgm:pt>
    <dgm:pt modelId="{EFE1DE34-FD25-4AA4-93A1-999424B613A3}">
      <dgm:prSet phldrT="[Texte]"/>
      <dgm:spPr/>
      <dgm:t>
        <a:bodyPr/>
        <a:lstStyle/>
        <a:p>
          <a:r>
            <a:rPr lang="fr-FR" smtClean="0"/>
            <a:t>identifie des objectifs </a:t>
          </a:r>
          <a:endParaRPr lang="fr-FR"/>
        </a:p>
      </dgm:t>
    </dgm:pt>
    <dgm:pt modelId="{0E24FC03-1C8E-409F-94BB-BBE1EDD546D7}" type="parTrans" cxnId="{1781B32E-2DE0-4F2A-8503-00003AFDF022}">
      <dgm:prSet/>
      <dgm:spPr/>
      <dgm:t>
        <a:bodyPr/>
        <a:lstStyle/>
        <a:p>
          <a:endParaRPr lang="fr-FR"/>
        </a:p>
      </dgm:t>
    </dgm:pt>
    <dgm:pt modelId="{93320821-7F7D-4715-AAD7-0B8DE376C824}" type="sibTrans" cxnId="{1781B32E-2DE0-4F2A-8503-00003AFDF022}">
      <dgm:prSet/>
      <dgm:spPr/>
      <dgm:t>
        <a:bodyPr/>
        <a:lstStyle/>
        <a:p>
          <a:endParaRPr lang="fr-FR"/>
        </a:p>
      </dgm:t>
    </dgm:pt>
    <dgm:pt modelId="{7C875EBD-469C-42D4-AF90-8AE719882371}">
      <dgm:prSet phldrT="[Texte]"/>
      <dgm:spPr/>
      <dgm:t>
        <a:bodyPr/>
        <a:lstStyle/>
        <a:p>
          <a:r>
            <a:rPr lang="fr-FR" smtClean="0"/>
            <a:t>définit des activités variées</a:t>
          </a:r>
          <a:endParaRPr lang="fr-FR"/>
        </a:p>
      </dgm:t>
    </dgm:pt>
    <dgm:pt modelId="{F33522B0-600C-4B80-B061-0E80FB773F57}" type="parTrans" cxnId="{80CAB0E2-C37B-4D1E-A151-5D9B7AAC35AC}">
      <dgm:prSet/>
      <dgm:spPr/>
      <dgm:t>
        <a:bodyPr/>
        <a:lstStyle/>
        <a:p>
          <a:endParaRPr lang="fr-FR"/>
        </a:p>
      </dgm:t>
    </dgm:pt>
    <dgm:pt modelId="{151139BC-8683-4530-8261-B20614736542}" type="sibTrans" cxnId="{80CAB0E2-C37B-4D1E-A151-5D9B7AAC35AC}">
      <dgm:prSet/>
      <dgm:spPr/>
      <dgm:t>
        <a:bodyPr/>
        <a:lstStyle/>
        <a:p>
          <a:endParaRPr lang="fr-FR"/>
        </a:p>
      </dgm:t>
    </dgm:pt>
    <dgm:pt modelId="{F8146328-92F6-4973-9C9D-887E9EB7838D}">
      <dgm:prSet phldrT="[Texte]"/>
      <dgm:spPr/>
      <dgm:t>
        <a:bodyPr/>
        <a:lstStyle/>
        <a:p>
          <a:r>
            <a:rPr lang="fr-FR" smtClean="0"/>
            <a:t>intègre un timing précis</a:t>
          </a:r>
          <a:endParaRPr lang="fr-FR"/>
        </a:p>
      </dgm:t>
    </dgm:pt>
    <dgm:pt modelId="{0C72B2E7-C7EF-454F-93BD-6FCD9F751EF6}" type="parTrans" cxnId="{92F900F8-15FD-438B-9952-D9A0CD0752F5}">
      <dgm:prSet/>
      <dgm:spPr/>
      <dgm:t>
        <a:bodyPr/>
        <a:lstStyle/>
        <a:p>
          <a:endParaRPr lang="fr-FR"/>
        </a:p>
      </dgm:t>
    </dgm:pt>
    <dgm:pt modelId="{7115D66B-C748-43E7-8BB7-38928E6AD710}" type="sibTrans" cxnId="{92F900F8-15FD-438B-9952-D9A0CD0752F5}">
      <dgm:prSet/>
      <dgm:spPr/>
      <dgm:t>
        <a:bodyPr/>
        <a:lstStyle/>
        <a:p>
          <a:endParaRPr lang="fr-FR"/>
        </a:p>
      </dgm:t>
    </dgm:pt>
    <dgm:pt modelId="{A5B54859-676E-4B11-858B-697CC05A6577}">
      <dgm:prSet/>
      <dgm:spPr/>
      <dgm:t>
        <a:bodyPr/>
        <a:lstStyle/>
        <a:p>
          <a:r>
            <a:rPr lang="fr-FR" smtClean="0"/>
            <a:t>prévoit des modalités d’évaluation</a:t>
          </a:r>
          <a:endParaRPr lang="fr-FR"/>
        </a:p>
      </dgm:t>
    </dgm:pt>
    <dgm:pt modelId="{55DF736B-DD0A-4407-A2F6-A47516BCCA03}" type="parTrans" cxnId="{B9EADBBD-F445-4659-8E2D-B59944C12238}">
      <dgm:prSet/>
      <dgm:spPr/>
      <dgm:t>
        <a:bodyPr/>
        <a:lstStyle/>
        <a:p>
          <a:endParaRPr lang="fr-FR"/>
        </a:p>
      </dgm:t>
    </dgm:pt>
    <dgm:pt modelId="{81B302C1-25D5-41EC-B805-37E4E9BB0158}" type="sibTrans" cxnId="{B9EADBBD-F445-4659-8E2D-B59944C12238}">
      <dgm:prSet/>
      <dgm:spPr/>
      <dgm:t>
        <a:bodyPr/>
        <a:lstStyle/>
        <a:p>
          <a:endParaRPr lang="fr-FR"/>
        </a:p>
      </dgm:t>
    </dgm:pt>
    <dgm:pt modelId="{4EC91049-F782-406D-9F48-FBBFC45F12AE}">
      <dgm:prSet/>
      <dgm:spPr/>
      <dgm:t>
        <a:bodyPr/>
        <a:lstStyle/>
        <a:p>
          <a:r>
            <a:rPr lang="fr-FR" smtClean="0"/>
            <a:t>combine des actions de l’enseignant et des élèves</a:t>
          </a:r>
          <a:endParaRPr lang="fr-FR"/>
        </a:p>
      </dgm:t>
    </dgm:pt>
    <dgm:pt modelId="{8ECAD2F6-D5DA-4595-A441-6EB049172CE5}" type="parTrans" cxnId="{2DA06CAD-B840-47B6-8DB0-1B77B642E886}">
      <dgm:prSet/>
      <dgm:spPr/>
      <dgm:t>
        <a:bodyPr/>
        <a:lstStyle/>
        <a:p>
          <a:endParaRPr lang="fr-FR"/>
        </a:p>
      </dgm:t>
    </dgm:pt>
    <dgm:pt modelId="{C064B71B-E922-477E-A3BC-6F78B43C6919}" type="sibTrans" cxnId="{2DA06CAD-B840-47B6-8DB0-1B77B642E886}">
      <dgm:prSet/>
      <dgm:spPr/>
      <dgm:t>
        <a:bodyPr/>
        <a:lstStyle/>
        <a:p>
          <a:endParaRPr lang="fr-FR"/>
        </a:p>
      </dgm:t>
    </dgm:pt>
    <dgm:pt modelId="{CCD665F7-DC3C-4DAB-BF3C-6B661C388A07}" type="pres">
      <dgm:prSet presAssocID="{6A6A658F-A5D6-45EA-B5E1-44D2CD151F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012362-B376-4E6B-8A7C-8F69406822E6}" type="pres">
      <dgm:prSet presAssocID="{6A6A658F-A5D6-45EA-B5E1-44D2CD151F7D}" presName="radial" presStyleCnt="0">
        <dgm:presLayoutVars>
          <dgm:animLvl val="ctr"/>
        </dgm:presLayoutVars>
      </dgm:prSet>
      <dgm:spPr/>
    </dgm:pt>
    <dgm:pt modelId="{A0EA5D7E-3429-4947-A61C-65CE1D444801}" type="pres">
      <dgm:prSet presAssocID="{0E34D1B8-D050-4080-B473-1101BE2E5C44}" presName="centerShape" presStyleLbl="vennNode1" presStyleIdx="0" presStyleCnt="7" custScaleX="119763"/>
      <dgm:spPr/>
      <dgm:t>
        <a:bodyPr/>
        <a:lstStyle/>
        <a:p>
          <a:endParaRPr lang="fr-FR"/>
        </a:p>
      </dgm:t>
    </dgm:pt>
    <dgm:pt modelId="{925C4A97-2CDD-405F-A220-EA126828F66D}" type="pres">
      <dgm:prSet presAssocID="{65488E4B-F9CA-4533-A151-DD690B5B562D}" presName="node" presStyleLbl="vennNode1" presStyleIdx="1" presStyleCnt="7" custScaleX="1585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DA5ECA-2AB9-4D14-9065-CD0F5BA21662}" type="pres">
      <dgm:prSet presAssocID="{EFE1DE34-FD25-4AA4-93A1-999424B613A3}" presName="node" presStyleLbl="vennNode1" presStyleIdx="2" presStyleCnt="7" custScaleX="141931" custRadScaleRad="131617" custRadScaleInc="11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7E22E5-A4EC-482D-8D12-49ADD5BF73D3}" type="pres">
      <dgm:prSet presAssocID="{7C875EBD-469C-42D4-AF90-8AE719882371}" presName="node" presStyleLbl="vennNode1" presStyleIdx="3" presStyleCnt="7" custScaleX="160307" custRadScaleRad="135221" custRadScaleInc="-75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45E507-B04C-4242-B630-30438384315C}" type="pres">
      <dgm:prSet presAssocID="{F8146328-92F6-4973-9C9D-887E9EB7838D}" presName="node" presStyleLbl="vennNode1" presStyleIdx="4" presStyleCnt="7" custScaleX="1458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57DB1-34DA-4363-B5E5-5A7DD8420DD7}" type="pres">
      <dgm:prSet presAssocID="{A5B54859-676E-4B11-858B-697CC05A6577}" presName="node" presStyleLbl="vennNode1" presStyleIdx="5" presStyleCnt="7" custScaleX="151628" custRadScaleRad="133153" custRadScaleInc="107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123622-9D1F-46D3-9B22-67B3B3E20ED4}" type="pres">
      <dgm:prSet presAssocID="{4EC91049-F782-406D-9F48-FBBFC45F12AE}" presName="node" presStyleLbl="vennNode1" presStyleIdx="6" presStyleCnt="7" custScaleX="164535" custRadScaleRad="135555" custRadScaleInc="-117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C156ED-9354-4971-AA4E-DCB9BAE2F8CD}" type="presOf" srcId="{EFE1DE34-FD25-4AA4-93A1-999424B613A3}" destId="{AADA5ECA-2AB9-4D14-9065-CD0F5BA21662}" srcOrd="0" destOrd="0" presId="urn:microsoft.com/office/officeart/2005/8/layout/radial3"/>
    <dgm:cxn modelId="{80CAB0E2-C37B-4D1E-A151-5D9B7AAC35AC}" srcId="{0E34D1B8-D050-4080-B473-1101BE2E5C44}" destId="{7C875EBD-469C-42D4-AF90-8AE719882371}" srcOrd="2" destOrd="0" parTransId="{F33522B0-600C-4B80-B061-0E80FB773F57}" sibTransId="{151139BC-8683-4530-8261-B20614736542}"/>
    <dgm:cxn modelId="{962CB46E-776B-4B33-A5C9-D48AA66EEC87}" type="presOf" srcId="{7C875EBD-469C-42D4-AF90-8AE719882371}" destId="{A47E22E5-A4EC-482D-8D12-49ADD5BF73D3}" srcOrd="0" destOrd="0" presId="urn:microsoft.com/office/officeart/2005/8/layout/radial3"/>
    <dgm:cxn modelId="{24DEA0A7-4F57-4F8B-ADC3-DF0426BE1A12}" type="presOf" srcId="{4EC91049-F782-406D-9F48-FBBFC45F12AE}" destId="{C9123622-9D1F-46D3-9B22-67B3B3E20ED4}" srcOrd="0" destOrd="0" presId="urn:microsoft.com/office/officeart/2005/8/layout/radial3"/>
    <dgm:cxn modelId="{48459D49-9569-4A88-98DC-529E9E1E60C0}" type="presOf" srcId="{A5B54859-676E-4B11-858B-697CC05A6577}" destId="{11057DB1-34DA-4363-B5E5-5A7DD8420DD7}" srcOrd="0" destOrd="0" presId="urn:microsoft.com/office/officeart/2005/8/layout/radial3"/>
    <dgm:cxn modelId="{1781B32E-2DE0-4F2A-8503-00003AFDF022}" srcId="{0E34D1B8-D050-4080-B473-1101BE2E5C44}" destId="{EFE1DE34-FD25-4AA4-93A1-999424B613A3}" srcOrd="1" destOrd="0" parTransId="{0E24FC03-1C8E-409F-94BB-BBE1EDD546D7}" sibTransId="{93320821-7F7D-4715-AAD7-0B8DE376C824}"/>
    <dgm:cxn modelId="{2DA06CAD-B840-47B6-8DB0-1B77B642E886}" srcId="{0E34D1B8-D050-4080-B473-1101BE2E5C44}" destId="{4EC91049-F782-406D-9F48-FBBFC45F12AE}" srcOrd="5" destOrd="0" parTransId="{8ECAD2F6-D5DA-4595-A441-6EB049172CE5}" sibTransId="{C064B71B-E922-477E-A3BC-6F78B43C6919}"/>
    <dgm:cxn modelId="{2EAB3649-66B3-425E-9657-15DB6F42C139}" srcId="{6A6A658F-A5D6-45EA-B5E1-44D2CD151F7D}" destId="{0E34D1B8-D050-4080-B473-1101BE2E5C44}" srcOrd="0" destOrd="0" parTransId="{232B83C0-D097-4314-8511-F19136D7ECE5}" sibTransId="{7767249E-85A0-442D-8EBE-8792D4BDEFFE}"/>
    <dgm:cxn modelId="{B9EADBBD-F445-4659-8E2D-B59944C12238}" srcId="{0E34D1B8-D050-4080-B473-1101BE2E5C44}" destId="{A5B54859-676E-4B11-858B-697CC05A6577}" srcOrd="4" destOrd="0" parTransId="{55DF736B-DD0A-4407-A2F6-A47516BCCA03}" sibTransId="{81B302C1-25D5-41EC-B805-37E4E9BB0158}"/>
    <dgm:cxn modelId="{6DD98B05-33D5-4A81-862C-196A44E363EA}" type="presOf" srcId="{65488E4B-F9CA-4533-A151-DD690B5B562D}" destId="{925C4A97-2CDD-405F-A220-EA126828F66D}" srcOrd="0" destOrd="0" presId="urn:microsoft.com/office/officeart/2005/8/layout/radial3"/>
    <dgm:cxn modelId="{B0C0411A-5089-470A-A08F-C1D5D07EDAC6}" srcId="{0E34D1B8-D050-4080-B473-1101BE2E5C44}" destId="{65488E4B-F9CA-4533-A151-DD690B5B562D}" srcOrd="0" destOrd="0" parTransId="{6BA768B5-C78E-4835-80E4-9FC0C6F5BD4F}" sibTransId="{5B2B9713-C5E8-4CDE-A267-7397556CC8CD}"/>
    <dgm:cxn modelId="{B282AA73-8EE1-49CF-A910-1B3AAB6FB4AA}" type="presOf" srcId="{0E34D1B8-D050-4080-B473-1101BE2E5C44}" destId="{A0EA5D7E-3429-4947-A61C-65CE1D444801}" srcOrd="0" destOrd="0" presId="urn:microsoft.com/office/officeart/2005/8/layout/radial3"/>
    <dgm:cxn modelId="{92F900F8-15FD-438B-9952-D9A0CD0752F5}" srcId="{0E34D1B8-D050-4080-B473-1101BE2E5C44}" destId="{F8146328-92F6-4973-9C9D-887E9EB7838D}" srcOrd="3" destOrd="0" parTransId="{0C72B2E7-C7EF-454F-93BD-6FCD9F751EF6}" sibTransId="{7115D66B-C748-43E7-8BB7-38928E6AD710}"/>
    <dgm:cxn modelId="{3CBF0FD6-E1ED-437B-88BF-C626C7FBB1A1}" type="presOf" srcId="{6A6A658F-A5D6-45EA-B5E1-44D2CD151F7D}" destId="{CCD665F7-DC3C-4DAB-BF3C-6B661C388A07}" srcOrd="0" destOrd="0" presId="urn:microsoft.com/office/officeart/2005/8/layout/radial3"/>
    <dgm:cxn modelId="{B5F9D007-EBAA-4784-B36B-234D084C6A07}" type="presOf" srcId="{F8146328-92F6-4973-9C9D-887E9EB7838D}" destId="{A945E507-B04C-4242-B630-30438384315C}" srcOrd="0" destOrd="0" presId="urn:microsoft.com/office/officeart/2005/8/layout/radial3"/>
    <dgm:cxn modelId="{30A041F0-D8BD-479D-915A-B708A6BA76A9}" type="presParOf" srcId="{CCD665F7-DC3C-4DAB-BF3C-6B661C388A07}" destId="{80012362-B376-4E6B-8A7C-8F69406822E6}" srcOrd="0" destOrd="0" presId="urn:microsoft.com/office/officeart/2005/8/layout/radial3"/>
    <dgm:cxn modelId="{BC442FCD-06AF-406C-A255-0F8088DA8966}" type="presParOf" srcId="{80012362-B376-4E6B-8A7C-8F69406822E6}" destId="{A0EA5D7E-3429-4947-A61C-65CE1D444801}" srcOrd="0" destOrd="0" presId="urn:microsoft.com/office/officeart/2005/8/layout/radial3"/>
    <dgm:cxn modelId="{ED516896-DFFC-4F6A-A7A6-BC2ED7C1A28B}" type="presParOf" srcId="{80012362-B376-4E6B-8A7C-8F69406822E6}" destId="{925C4A97-2CDD-405F-A220-EA126828F66D}" srcOrd="1" destOrd="0" presId="urn:microsoft.com/office/officeart/2005/8/layout/radial3"/>
    <dgm:cxn modelId="{98EC3D2A-0ABD-4F1A-96C0-0E37F5A51CF7}" type="presParOf" srcId="{80012362-B376-4E6B-8A7C-8F69406822E6}" destId="{AADA5ECA-2AB9-4D14-9065-CD0F5BA21662}" srcOrd="2" destOrd="0" presId="urn:microsoft.com/office/officeart/2005/8/layout/radial3"/>
    <dgm:cxn modelId="{0238E060-DC6E-4214-9C0D-6BFF190CA74E}" type="presParOf" srcId="{80012362-B376-4E6B-8A7C-8F69406822E6}" destId="{A47E22E5-A4EC-482D-8D12-49ADD5BF73D3}" srcOrd="3" destOrd="0" presId="urn:microsoft.com/office/officeart/2005/8/layout/radial3"/>
    <dgm:cxn modelId="{B254CF22-47D7-46DF-BEB0-944FF7358256}" type="presParOf" srcId="{80012362-B376-4E6B-8A7C-8F69406822E6}" destId="{A945E507-B04C-4242-B630-30438384315C}" srcOrd="4" destOrd="0" presId="urn:microsoft.com/office/officeart/2005/8/layout/radial3"/>
    <dgm:cxn modelId="{C3B8317D-D19C-4E37-92EB-A53769EDF56F}" type="presParOf" srcId="{80012362-B376-4E6B-8A7C-8F69406822E6}" destId="{11057DB1-34DA-4363-B5E5-5A7DD8420DD7}" srcOrd="5" destOrd="0" presId="urn:microsoft.com/office/officeart/2005/8/layout/radial3"/>
    <dgm:cxn modelId="{AFED707D-154C-4B54-B3B6-EFC4DB704433}" type="presParOf" srcId="{80012362-B376-4E6B-8A7C-8F69406822E6}" destId="{C9123622-9D1F-46D3-9B22-67B3B3E20ED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8C9CD-E71A-47F2-AC03-F03E945A40A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0DA00B7-61CD-413B-A87E-BDFB4133F650}">
      <dgm:prSet phldrT="[Texte]" phldr="1"/>
      <dgm:spPr/>
      <dgm:t>
        <a:bodyPr/>
        <a:lstStyle/>
        <a:p>
          <a:endParaRPr lang="fr-FR"/>
        </a:p>
      </dgm:t>
    </dgm:pt>
    <dgm:pt modelId="{64552D34-43E1-4693-8720-ED032254C583}" type="parTrans" cxnId="{4C6F19C5-9FA4-45C2-93FD-9DC5CBE122E8}">
      <dgm:prSet/>
      <dgm:spPr/>
      <dgm:t>
        <a:bodyPr/>
        <a:lstStyle/>
        <a:p>
          <a:endParaRPr lang="fr-FR"/>
        </a:p>
      </dgm:t>
    </dgm:pt>
    <dgm:pt modelId="{3D769364-35C6-4713-9FBC-04ACA67DF5A0}" type="sibTrans" cxnId="{4C6F19C5-9FA4-45C2-93FD-9DC5CBE122E8}">
      <dgm:prSet/>
      <dgm:spPr/>
      <dgm:t>
        <a:bodyPr/>
        <a:lstStyle/>
        <a:p>
          <a:endParaRPr lang="fr-FR"/>
        </a:p>
      </dgm:t>
    </dgm:pt>
    <dgm:pt modelId="{428C142E-DE63-40FF-A7C8-39BD11FF7733}">
      <dgm:prSet phldrT="[Texte]"/>
      <dgm:spPr/>
      <dgm:t>
        <a:bodyPr/>
        <a:lstStyle/>
        <a:p>
          <a:r>
            <a:rPr lang="fr-FR" smtClean="0"/>
            <a:t>Analyse de supports</a:t>
          </a:r>
          <a:endParaRPr lang="fr-FR"/>
        </a:p>
      </dgm:t>
    </dgm:pt>
    <dgm:pt modelId="{7F3AA9F3-847B-4CB5-A5CE-1728BF38C5B5}" type="parTrans" cxnId="{F911C177-195D-4696-9ED0-A342F13D790E}">
      <dgm:prSet/>
      <dgm:spPr/>
      <dgm:t>
        <a:bodyPr/>
        <a:lstStyle/>
        <a:p>
          <a:endParaRPr lang="fr-FR"/>
        </a:p>
      </dgm:t>
    </dgm:pt>
    <dgm:pt modelId="{A40A121A-85A1-456D-B4DD-12480F29CBE1}" type="sibTrans" cxnId="{F911C177-195D-4696-9ED0-A342F13D790E}">
      <dgm:prSet/>
      <dgm:spPr/>
      <dgm:t>
        <a:bodyPr/>
        <a:lstStyle/>
        <a:p>
          <a:endParaRPr lang="fr-FR"/>
        </a:p>
      </dgm:t>
    </dgm:pt>
    <dgm:pt modelId="{1B7A6EF6-EF3B-43A3-8A7F-7EE3F490BD87}">
      <dgm:prSet phldrT="[Texte]"/>
      <dgm:spPr/>
      <dgm:t>
        <a:bodyPr/>
        <a:lstStyle/>
        <a:p>
          <a:r>
            <a:rPr lang="fr-FR" smtClean="0"/>
            <a:t>test</a:t>
          </a:r>
          <a:endParaRPr lang="fr-FR"/>
        </a:p>
      </dgm:t>
    </dgm:pt>
    <dgm:pt modelId="{24F149A5-3FA4-40AB-A2D9-BF014AF113B9}" type="parTrans" cxnId="{B77A2464-75B7-441C-B4D3-E0F888A14C36}">
      <dgm:prSet/>
      <dgm:spPr/>
      <dgm:t>
        <a:bodyPr/>
        <a:lstStyle/>
        <a:p>
          <a:endParaRPr lang="fr-FR"/>
        </a:p>
      </dgm:t>
    </dgm:pt>
    <dgm:pt modelId="{13EE4F09-CBEA-4E86-99A0-F95F6C3B940B}" type="sibTrans" cxnId="{B77A2464-75B7-441C-B4D3-E0F888A14C36}">
      <dgm:prSet/>
      <dgm:spPr/>
      <dgm:t>
        <a:bodyPr/>
        <a:lstStyle/>
        <a:p>
          <a:endParaRPr lang="fr-FR"/>
        </a:p>
      </dgm:t>
    </dgm:pt>
    <dgm:pt modelId="{0FBEB38D-EF33-4194-9BB8-BDCAE7638946}">
      <dgm:prSet phldrT="[Texte]"/>
      <dgm:spPr/>
      <dgm:t>
        <a:bodyPr/>
        <a:lstStyle/>
        <a:p>
          <a:r>
            <a:rPr lang="fr-FR" smtClean="0"/>
            <a:t>Exposé</a:t>
          </a:r>
          <a:endParaRPr lang="fr-FR"/>
        </a:p>
      </dgm:t>
    </dgm:pt>
    <dgm:pt modelId="{BEAB26E9-9DF7-49A8-98B3-0A99CFDF1D20}" type="parTrans" cxnId="{8BE972DD-8B74-4F73-9626-C8C7CD43ACB7}">
      <dgm:prSet/>
      <dgm:spPr/>
      <dgm:t>
        <a:bodyPr/>
        <a:lstStyle/>
        <a:p>
          <a:endParaRPr lang="fr-FR"/>
        </a:p>
      </dgm:t>
    </dgm:pt>
    <dgm:pt modelId="{92C276EB-8D0A-4159-A2E8-5A367D89F83E}" type="sibTrans" cxnId="{8BE972DD-8B74-4F73-9626-C8C7CD43ACB7}">
      <dgm:prSet/>
      <dgm:spPr/>
      <dgm:t>
        <a:bodyPr/>
        <a:lstStyle/>
        <a:p>
          <a:endParaRPr lang="fr-FR"/>
        </a:p>
      </dgm:t>
    </dgm:pt>
    <dgm:pt modelId="{EA30933C-5816-40BD-96EA-26E5D9BB940D}">
      <dgm:prSet phldrT="[Texte]"/>
      <dgm:spPr/>
      <dgm:t>
        <a:bodyPr/>
        <a:lstStyle/>
        <a:p>
          <a:r>
            <a:rPr lang="fr-FR" smtClean="0"/>
            <a:t>TD informatique</a:t>
          </a:r>
          <a:endParaRPr lang="fr-FR"/>
        </a:p>
      </dgm:t>
    </dgm:pt>
    <dgm:pt modelId="{1EFB69D5-CEE2-401F-B163-BC42C5E84296}" type="parTrans" cxnId="{CAACE9FC-3DB0-44D1-AB0B-F8CC7A68F145}">
      <dgm:prSet/>
      <dgm:spPr/>
      <dgm:t>
        <a:bodyPr/>
        <a:lstStyle/>
        <a:p>
          <a:endParaRPr lang="fr-FR"/>
        </a:p>
      </dgm:t>
    </dgm:pt>
    <dgm:pt modelId="{DBDD2E2A-B91D-45E6-864B-817EDA680A58}" type="sibTrans" cxnId="{CAACE9FC-3DB0-44D1-AB0B-F8CC7A68F145}">
      <dgm:prSet/>
      <dgm:spPr/>
      <dgm:t>
        <a:bodyPr/>
        <a:lstStyle/>
        <a:p>
          <a:endParaRPr lang="fr-FR"/>
        </a:p>
      </dgm:t>
    </dgm:pt>
    <dgm:pt modelId="{ABC770D2-9200-474A-9CDB-26CB70AE4AF8}" type="pres">
      <dgm:prSet presAssocID="{BDD8C9CD-E71A-47F2-AC03-F03E945A40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52BF633-8E6B-4307-BDAC-20F1FB6FDF9F}" type="pres">
      <dgm:prSet presAssocID="{D0DA00B7-61CD-413B-A87E-BDFB4133F650}" presName="centerShape" presStyleLbl="node0" presStyleIdx="0" presStyleCnt="1"/>
      <dgm:spPr/>
      <dgm:t>
        <a:bodyPr/>
        <a:lstStyle/>
        <a:p>
          <a:endParaRPr lang="fr-FR"/>
        </a:p>
      </dgm:t>
    </dgm:pt>
    <dgm:pt modelId="{73B4B947-B9DE-45BC-AAA4-38AE07FCE101}" type="pres">
      <dgm:prSet presAssocID="{7F3AA9F3-847B-4CB5-A5CE-1728BF38C5B5}" presName="parTrans" presStyleLbl="sibTrans2D1" presStyleIdx="0" presStyleCnt="4"/>
      <dgm:spPr/>
      <dgm:t>
        <a:bodyPr/>
        <a:lstStyle/>
        <a:p>
          <a:endParaRPr lang="fr-FR"/>
        </a:p>
      </dgm:t>
    </dgm:pt>
    <dgm:pt modelId="{E04A8D7C-EBEA-47A2-A104-865667F06BAB}" type="pres">
      <dgm:prSet presAssocID="{7F3AA9F3-847B-4CB5-A5CE-1728BF38C5B5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FF9304B3-9E74-451B-B983-D8DE334A08BC}" type="pres">
      <dgm:prSet presAssocID="{428C142E-DE63-40FF-A7C8-39BD11FF77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6B51FD-2557-4010-951E-F3CA7C753E3B}" type="pres">
      <dgm:prSet presAssocID="{24F149A5-3FA4-40AB-A2D9-BF014AF113B9}" presName="parTrans" presStyleLbl="sibTrans2D1" presStyleIdx="1" presStyleCnt="4"/>
      <dgm:spPr/>
      <dgm:t>
        <a:bodyPr/>
        <a:lstStyle/>
        <a:p>
          <a:endParaRPr lang="fr-FR"/>
        </a:p>
      </dgm:t>
    </dgm:pt>
    <dgm:pt modelId="{B58E7B61-78ED-4266-BE2D-EED045962BE1}" type="pres">
      <dgm:prSet presAssocID="{24F149A5-3FA4-40AB-A2D9-BF014AF113B9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409E0BE5-8FF8-4890-802F-F25A715384FF}" type="pres">
      <dgm:prSet presAssocID="{1B7A6EF6-EF3B-43A3-8A7F-7EE3F490BD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2F596E-25F7-4DCA-BCD6-09E1C5A3463A}" type="pres">
      <dgm:prSet presAssocID="{BEAB26E9-9DF7-49A8-98B3-0A99CFDF1D20}" presName="parTrans" presStyleLbl="sibTrans2D1" presStyleIdx="2" presStyleCnt="4"/>
      <dgm:spPr/>
      <dgm:t>
        <a:bodyPr/>
        <a:lstStyle/>
        <a:p>
          <a:endParaRPr lang="fr-FR"/>
        </a:p>
      </dgm:t>
    </dgm:pt>
    <dgm:pt modelId="{E6233177-BCB8-4E39-B289-B45A5DC84EE6}" type="pres">
      <dgm:prSet presAssocID="{BEAB26E9-9DF7-49A8-98B3-0A99CFDF1D20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5C127FCF-DF95-4084-B586-55F8AAB6D343}" type="pres">
      <dgm:prSet presAssocID="{0FBEB38D-EF33-4194-9BB8-BDCAE76389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A61060-9AF5-4B7C-A669-90DEDF71EEA7}" type="pres">
      <dgm:prSet presAssocID="{1EFB69D5-CEE2-401F-B163-BC42C5E84296}" presName="parTrans" presStyleLbl="sibTrans2D1" presStyleIdx="3" presStyleCnt="4" custScaleX="141045"/>
      <dgm:spPr/>
      <dgm:t>
        <a:bodyPr/>
        <a:lstStyle/>
        <a:p>
          <a:endParaRPr lang="fr-FR"/>
        </a:p>
      </dgm:t>
    </dgm:pt>
    <dgm:pt modelId="{6BDC167B-F95B-43CB-A48D-420C30B4A536}" type="pres">
      <dgm:prSet presAssocID="{1EFB69D5-CEE2-401F-B163-BC42C5E84296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23D8CE82-9749-4C91-8AE2-A6D6876104AC}" type="pres">
      <dgm:prSet presAssocID="{EA30933C-5816-40BD-96EA-26E5D9BB940D}" presName="node" presStyleLbl="node1" presStyleIdx="3" presStyleCnt="4" custScaleX="126827" custRadScaleRad="113136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6BAC96-D9FB-4F8F-AE68-419395146D82}" type="presOf" srcId="{428C142E-DE63-40FF-A7C8-39BD11FF7733}" destId="{FF9304B3-9E74-451B-B983-D8DE334A08BC}" srcOrd="0" destOrd="0" presId="urn:microsoft.com/office/officeart/2005/8/layout/radial5"/>
    <dgm:cxn modelId="{6DE26500-035E-4494-ADAE-9EDD1EB3A7E9}" type="presOf" srcId="{7F3AA9F3-847B-4CB5-A5CE-1728BF38C5B5}" destId="{73B4B947-B9DE-45BC-AAA4-38AE07FCE101}" srcOrd="0" destOrd="0" presId="urn:microsoft.com/office/officeart/2005/8/layout/radial5"/>
    <dgm:cxn modelId="{F911C177-195D-4696-9ED0-A342F13D790E}" srcId="{D0DA00B7-61CD-413B-A87E-BDFB4133F650}" destId="{428C142E-DE63-40FF-A7C8-39BD11FF7733}" srcOrd="0" destOrd="0" parTransId="{7F3AA9F3-847B-4CB5-A5CE-1728BF38C5B5}" sibTransId="{A40A121A-85A1-456D-B4DD-12480F29CBE1}"/>
    <dgm:cxn modelId="{6433C1D6-FB3C-4F38-A9EC-8ADBBB39B6DD}" type="presOf" srcId="{EA30933C-5816-40BD-96EA-26E5D9BB940D}" destId="{23D8CE82-9749-4C91-8AE2-A6D6876104AC}" srcOrd="0" destOrd="0" presId="urn:microsoft.com/office/officeart/2005/8/layout/radial5"/>
    <dgm:cxn modelId="{3C278904-98BE-4CD1-9E6F-A97585864B5D}" type="presOf" srcId="{1EFB69D5-CEE2-401F-B163-BC42C5E84296}" destId="{6BDC167B-F95B-43CB-A48D-420C30B4A536}" srcOrd="1" destOrd="0" presId="urn:microsoft.com/office/officeart/2005/8/layout/radial5"/>
    <dgm:cxn modelId="{ED231E97-B7FC-43D9-98B6-EE8DEE2A7CA6}" type="presOf" srcId="{7F3AA9F3-847B-4CB5-A5CE-1728BF38C5B5}" destId="{E04A8D7C-EBEA-47A2-A104-865667F06BAB}" srcOrd="1" destOrd="0" presId="urn:microsoft.com/office/officeart/2005/8/layout/radial5"/>
    <dgm:cxn modelId="{1952DF4A-C3AD-467B-B521-E8741DA122CB}" type="presOf" srcId="{1B7A6EF6-EF3B-43A3-8A7F-7EE3F490BD87}" destId="{409E0BE5-8FF8-4890-802F-F25A715384FF}" srcOrd="0" destOrd="0" presId="urn:microsoft.com/office/officeart/2005/8/layout/radial5"/>
    <dgm:cxn modelId="{87ED930B-D2BE-4CE6-9160-199272E1B69A}" type="presOf" srcId="{0FBEB38D-EF33-4194-9BB8-BDCAE7638946}" destId="{5C127FCF-DF95-4084-B586-55F8AAB6D343}" srcOrd="0" destOrd="0" presId="urn:microsoft.com/office/officeart/2005/8/layout/radial5"/>
    <dgm:cxn modelId="{CAACE9FC-3DB0-44D1-AB0B-F8CC7A68F145}" srcId="{D0DA00B7-61CD-413B-A87E-BDFB4133F650}" destId="{EA30933C-5816-40BD-96EA-26E5D9BB940D}" srcOrd="3" destOrd="0" parTransId="{1EFB69D5-CEE2-401F-B163-BC42C5E84296}" sibTransId="{DBDD2E2A-B91D-45E6-864B-817EDA680A58}"/>
    <dgm:cxn modelId="{C9063271-1D30-4DF7-AA16-4F26715D0EEA}" type="presOf" srcId="{BEAB26E9-9DF7-49A8-98B3-0A99CFDF1D20}" destId="{E6233177-BCB8-4E39-B289-B45A5DC84EE6}" srcOrd="1" destOrd="0" presId="urn:microsoft.com/office/officeart/2005/8/layout/radial5"/>
    <dgm:cxn modelId="{6018A8D4-1DBB-4931-9661-4C435314BD19}" type="presOf" srcId="{24F149A5-3FA4-40AB-A2D9-BF014AF113B9}" destId="{756B51FD-2557-4010-951E-F3CA7C753E3B}" srcOrd="0" destOrd="0" presId="urn:microsoft.com/office/officeart/2005/8/layout/radial5"/>
    <dgm:cxn modelId="{F7941BAA-4FED-4C89-A1CB-B6E12C653ABF}" type="presOf" srcId="{BDD8C9CD-E71A-47F2-AC03-F03E945A40A9}" destId="{ABC770D2-9200-474A-9CDB-26CB70AE4AF8}" srcOrd="0" destOrd="0" presId="urn:microsoft.com/office/officeart/2005/8/layout/radial5"/>
    <dgm:cxn modelId="{4C6F19C5-9FA4-45C2-93FD-9DC5CBE122E8}" srcId="{BDD8C9CD-E71A-47F2-AC03-F03E945A40A9}" destId="{D0DA00B7-61CD-413B-A87E-BDFB4133F650}" srcOrd="0" destOrd="0" parTransId="{64552D34-43E1-4693-8720-ED032254C583}" sibTransId="{3D769364-35C6-4713-9FBC-04ACA67DF5A0}"/>
    <dgm:cxn modelId="{8BE972DD-8B74-4F73-9626-C8C7CD43ACB7}" srcId="{D0DA00B7-61CD-413B-A87E-BDFB4133F650}" destId="{0FBEB38D-EF33-4194-9BB8-BDCAE7638946}" srcOrd="2" destOrd="0" parTransId="{BEAB26E9-9DF7-49A8-98B3-0A99CFDF1D20}" sibTransId="{92C276EB-8D0A-4159-A2E8-5A367D89F83E}"/>
    <dgm:cxn modelId="{0FF27133-5D33-4821-BE1B-E239287BF069}" type="presOf" srcId="{24F149A5-3FA4-40AB-A2D9-BF014AF113B9}" destId="{B58E7B61-78ED-4266-BE2D-EED045962BE1}" srcOrd="1" destOrd="0" presId="urn:microsoft.com/office/officeart/2005/8/layout/radial5"/>
    <dgm:cxn modelId="{E79EDC09-7C8A-4B01-A740-BFC4288D9CA9}" type="presOf" srcId="{1EFB69D5-CEE2-401F-B163-BC42C5E84296}" destId="{78A61060-9AF5-4B7C-A669-90DEDF71EEA7}" srcOrd="0" destOrd="0" presId="urn:microsoft.com/office/officeart/2005/8/layout/radial5"/>
    <dgm:cxn modelId="{7BE0CAE0-1670-4665-8B81-405F3F4BCC70}" type="presOf" srcId="{BEAB26E9-9DF7-49A8-98B3-0A99CFDF1D20}" destId="{282F596E-25F7-4DCA-BCD6-09E1C5A3463A}" srcOrd="0" destOrd="0" presId="urn:microsoft.com/office/officeart/2005/8/layout/radial5"/>
    <dgm:cxn modelId="{866B22BC-E216-4937-929E-83775BC8D893}" type="presOf" srcId="{D0DA00B7-61CD-413B-A87E-BDFB4133F650}" destId="{652BF633-8E6B-4307-BDAC-20F1FB6FDF9F}" srcOrd="0" destOrd="0" presId="urn:microsoft.com/office/officeart/2005/8/layout/radial5"/>
    <dgm:cxn modelId="{B77A2464-75B7-441C-B4D3-E0F888A14C36}" srcId="{D0DA00B7-61CD-413B-A87E-BDFB4133F650}" destId="{1B7A6EF6-EF3B-43A3-8A7F-7EE3F490BD87}" srcOrd="1" destOrd="0" parTransId="{24F149A5-3FA4-40AB-A2D9-BF014AF113B9}" sibTransId="{13EE4F09-CBEA-4E86-99A0-F95F6C3B940B}"/>
    <dgm:cxn modelId="{A6E399DE-C2C0-4E25-A24B-20A13849B97C}" type="presParOf" srcId="{ABC770D2-9200-474A-9CDB-26CB70AE4AF8}" destId="{652BF633-8E6B-4307-BDAC-20F1FB6FDF9F}" srcOrd="0" destOrd="0" presId="urn:microsoft.com/office/officeart/2005/8/layout/radial5"/>
    <dgm:cxn modelId="{1A492CB6-D55E-4F0D-A4F6-2A5417BA7A40}" type="presParOf" srcId="{ABC770D2-9200-474A-9CDB-26CB70AE4AF8}" destId="{73B4B947-B9DE-45BC-AAA4-38AE07FCE101}" srcOrd="1" destOrd="0" presId="urn:microsoft.com/office/officeart/2005/8/layout/radial5"/>
    <dgm:cxn modelId="{B1E18503-EF83-4EC5-8D71-C115B2B9DEC5}" type="presParOf" srcId="{73B4B947-B9DE-45BC-AAA4-38AE07FCE101}" destId="{E04A8D7C-EBEA-47A2-A104-865667F06BAB}" srcOrd="0" destOrd="0" presId="urn:microsoft.com/office/officeart/2005/8/layout/radial5"/>
    <dgm:cxn modelId="{B19D1F85-76D1-4FAC-B8B9-64585274DE74}" type="presParOf" srcId="{ABC770D2-9200-474A-9CDB-26CB70AE4AF8}" destId="{FF9304B3-9E74-451B-B983-D8DE334A08BC}" srcOrd="2" destOrd="0" presId="urn:microsoft.com/office/officeart/2005/8/layout/radial5"/>
    <dgm:cxn modelId="{035FA365-7362-4D4A-A97E-BACBC48A9391}" type="presParOf" srcId="{ABC770D2-9200-474A-9CDB-26CB70AE4AF8}" destId="{756B51FD-2557-4010-951E-F3CA7C753E3B}" srcOrd="3" destOrd="0" presId="urn:microsoft.com/office/officeart/2005/8/layout/radial5"/>
    <dgm:cxn modelId="{DE40420D-695B-478D-A589-0995D7B01889}" type="presParOf" srcId="{756B51FD-2557-4010-951E-F3CA7C753E3B}" destId="{B58E7B61-78ED-4266-BE2D-EED045962BE1}" srcOrd="0" destOrd="0" presId="urn:microsoft.com/office/officeart/2005/8/layout/radial5"/>
    <dgm:cxn modelId="{02A44F55-5F37-4AD1-9D57-A65EC98A4904}" type="presParOf" srcId="{ABC770D2-9200-474A-9CDB-26CB70AE4AF8}" destId="{409E0BE5-8FF8-4890-802F-F25A715384FF}" srcOrd="4" destOrd="0" presId="urn:microsoft.com/office/officeart/2005/8/layout/radial5"/>
    <dgm:cxn modelId="{6584DD72-DEED-4F60-9201-E952AB810DA8}" type="presParOf" srcId="{ABC770D2-9200-474A-9CDB-26CB70AE4AF8}" destId="{282F596E-25F7-4DCA-BCD6-09E1C5A3463A}" srcOrd="5" destOrd="0" presId="urn:microsoft.com/office/officeart/2005/8/layout/radial5"/>
    <dgm:cxn modelId="{4FCC3F00-0307-4BC8-9A3B-8010D7ADB934}" type="presParOf" srcId="{282F596E-25F7-4DCA-BCD6-09E1C5A3463A}" destId="{E6233177-BCB8-4E39-B289-B45A5DC84EE6}" srcOrd="0" destOrd="0" presId="urn:microsoft.com/office/officeart/2005/8/layout/radial5"/>
    <dgm:cxn modelId="{32636FA6-F2C9-416F-BBB2-1E51445D29C2}" type="presParOf" srcId="{ABC770D2-9200-474A-9CDB-26CB70AE4AF8}" destId="{5C127FCF-DF95-4084-B586-55F8AAB6D343}" srcOrd="6" destOrd="0" presId="urn:microsoft.com/office/officeart/2005/8/layout/radial5"/>
    <dgm:cxn modelId="{553643C3-41DE-4D2D-BDCA-E4F75DBE8F9A}" type="presParOf" srcId="{ABC770D2-9200-474A-9CDB-26CB70AE4AF8}" destId="{78A61060-9AF5-4B7C-A669-90DEDF71EEA7}" srcOrd="7" destOrd="0" presId="urn:microsoft.com/office/officeart/2005/8/layout/radial5"/>
    <dgm:cxn modelId="{6C00F3A0-2764-4062-857E-2C259B2C6321}" type="presParOf" srcId="{78A61060-9AF5-4B7C-A669-90DEDF71EEA7}" destId="{6BDC167B-F95B-43CB-A48D-420C30B4A536}" srcOrd="0" destOrd="0" presId="urn:microsoft.com/office/officeart/2005/8/layout/radial5"/>
    <dgm:cxn modelId="{C1E1AE0D-14FC-4F98-A23A-EAC22846601A}" type="presParOf" srcId="{ABC770D2-9200-474A-9CDB-26CB70AE4AF8}" destId="{23D8CE82-9749-4C91-8AE2-A6D6876104A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4E944-47DE-4214-B44E-7BE5ECDDE009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C0A7F50-2822-4788-8C46-BA8666A5BAA0}">
      <dgm:prSet phldrT="[Texte]"/>
      <dgm:spPr/>
      <dgm:t>
        <a:bodyPr/>
        <a:lstStyle/>
        <a:p>
          <a:r>
            <a:rPr lang="fr-FR" smtClean="0"/>
            <a:t>Manuels scolaires : </a:t>
          </a:r>
          <a:endParaRPr lang="fr-FR"/>
        </a:p>
      </dgm:t>
    </dgm:pt>
    <dgm:pt modelId="{2FD68F05-FDF6-4407-9CDB-55BD8EFB526B}" type="parTrans" cxnId="{1396D06E-2DBC-46ED-BCE3-750AD5E101E3}">
      <dgm:prSet/>
      <dgm:spPr/>
      <dgm:t>
        <a:bodyPr/>
        <a:lstStyle/>
        <a:p>
          <a:endParaRPr lang="fr-FR"/>
        </a:p>
      </dgm:t>
    </dgm:pt>
    <dgm:pt modelId="{A529A786-E4BD-47EC-8205-ADF6616DF364}" type="sibTrans" cxnId="{1396D06E-2DBC-46ED-BCE3-750AD5E101E3}">
      <dgm:prSet/>
      <dgm:spPr/>
      <dgm:t>
        <a:bodyPr/>
        <a:lstStyle/>
        <a:p>
          <a:endParaRPr lang="fr-FR"/>
        </a:p>
      </dgm:t>
    </dgm:pt>
    <dgm:pt modelId="{F428D1FE-F702-4B07-9ABC-DEE8D6659FA9}">
      <dgm:prSet phldrT="[Texte]"/>
      <dgm:spPr/>
      <dgm:t>
        <a:bodyPr/>
        <a:lstStyle/>
        <a:p>
          <a:r>
            <a:rPr lang="fr-FR" smtClean="0"/>
            <a:t>Nathan enseignants (</a:t>
          </a:r>
          <a:r>
            <a:rPr lang="fr-FR" smtClean="0">
              <a:hlinkClick xmlns:r="http://schemas.openxmlformats.org/officeDocument/2006/relationships" r:id="rId1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1DCFE8FC-2C25-4863-A4B4-65C89712F11D}" type="parTrans" cxnId="{80694EE4-666D-4804-9722-F1A34918769A}">
      <dgm:prSet/>
      <dgm:spPr/>
      <dgm:t>
        <a:bodyPr/>
        <a:lstStyle/>
        <a:p>
          <a:endParaRPr lang="fr-FR"/>
        </a:p>
      </dgm:t>
    </dgm:pt>
    <dgm:pt modelId="{29F5F5E1-3A65-44DB-B170-4135D7369239}" type="sibTrans" cxnId="{80694EE4-666D-4804-9722-F1A34918769A}">
      <dgm:prSet/>
      <dgm:spPr/>
      <dgm:t>
        <a:bodyPr/>
        <a:lstStyle/>
        <a:p>
          <a:endParaRPr lang="fr-FR"/>
        </a:p>
      </dgm:t>
    </dgm:pt>
    <dgm:pt modelId="{C4F0D68C-FD0C-4AC7-A5C1-A54832E41C20}">
      <dgm:prSet phldrT="[Texte]"/>
      <dgm:spPr/>
      <dgm:t>
        <a:bodyPr/>
        <a:lstStyle/>
        <a:p>
          <a:r>
            <a:rPr lang="fr-FR" smtClean="0"/>
            <a:t>Foucher enseignants (</a:t>
          </a:r>
          <a:r>
            <a:rPr lang="fr-FR" smtClean="0">
              <a:hlinkClick xmlns:r="http://schemas.openxmlformats.org/officeDocument/2006/relationships" r:id="rId2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8459AA24-5FDD-43F2-9FBE-3D40EAF4F192}" type="parTrans" cxnId="{D48BC25F-A4BD-4BE0-A9A8-E166A18F8563}">
      <dgm:prSet/>
      <dgm:spPr/>
      <dgm:t>
        <a:bodyPr/>
        <a:lstStyle/>
        <a:p>
          <a:endParaRPr lang="fr-FR"/>
        </a:p>
      </dgm:t>
    </dgm:pt>
    <dgm:pt modelId="{24D8C254-319B-45DF-B02B-80A067FBF8CE}" type="sibTrans" cxnId="{D48BC25F-A4BD-4BE0-A9A8-E166A18F8563}">
      <dgm:prSet/>
      <dgm:spPr/>
      <dgm:t>
        <a:bodyPr/>
        <a:lstStyle/>
        <a:p>
          <a:endParaRPr lang="fr-FR"/>
        </a:p>
      </dgm:t>
    </dgm:pt>
    <dgm:pt modelId="{5EF7F95E-A159-4A39-B785-93C61212AFF0}">
      <dgm:prSet phldrT="[Texte]"/>
      <dgm:spPr/>
      <dgm:t>
        <a:bodyPr/>
        <a:lstStyle/>
        <a:p>
          <a:r>
            <a:rPr lang="fr-FR" smtClean="0"/>
            <a:t>Sites de ressources pédagogiques :</a:t>
          </a:r>
          <a:endParaRPr lang="fr-FR"/>
        </a:p>
      </dgm:t>
    </dgm:pt>
    <dgm:pt modelId="{8CE3072D-221B-423C-8246-93817B6C6A3F}" type="parTrans" cxnId="{960DF291-3EEB-49C8-A34A-AA43CEDAC7A5}">
      <dgm:prSet/>
      <dgm:spPr/>
      <dgm:t>
        <a:bodyPr/>
        <a:lstStyle/>
        <a:p>
          <a:endParaRPr lang="fr-FR"/>
        </a:p>
      </dgm:t>
    </dgm:pt>
    <dgm:pt modelId="{41A08AF8-DC82-4DB0-A87A-B3B031C20203}" type="sibTrans" cxnId="{960DF291-3EEB-49C8-A34A-AA43CEDAC7A5}">
      <dgm:prSet/>
      <dgm:spPr/>
      <dgm:t>
        <a:bodyPr/>
        <a:lstStyle/>
        <a:p>
          <a:endParaRPr lang="fr-FR"/>
        </a:p>
      </dgm:t>
    </dgm:pt>
    <dgm:pt modelId="{A5FD2EE1-58B0-413B-8129-95061C1DDDD1}">
      <dgm:prSet phldrT="[Texte]"/>
      <dgm:spPr/>
      <dgm:t>
        <a:bodyPr/>
        <a:lstStyle/>
        <a:p>
          <a:r>
            <a:rPr lang="fr-FR" smtClean="0"/>
            <a:t>CR COM (</a:t>
          </a:r>
          <a:r>
            <a:rPr lang="fr-FR" smtClean="0">
              <a:hlinkClick xmlns:r="http://schemas.openxmlformats.org/officeDocument/2006/relationships" r:id="rId3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B724FF52-14F2-4A21-8A82-CFFFBD90AB3C}" type="parTrans" cxnId="{38B32B67-A991-4295-9167-D420FB908B09}">
      <dgm:prSet/>
      <dgm:spPr/>
      <dgm:t>
        <a:bodyPr/>
        <a:lstStyle/>
        <a:p>
          <a:endParaRPr lang="fr-FR"/>
        </a:p>
      </dgm:t>
    </dgm:pt>
    <dgm:pt modelId="{F319ABC7-61B8-4194-9EFA-9187243FE0FD}" type="sibTrans" cxnId="{38B32B67-A991-4295-9167-D420FB908B09}">
      <dgm:prSet/>
      <dgm:spPr/>
      <dgm:t>
        <a:bodyPr/>
        <a:lstStyle/>
        <a:p>
          <a:endParaRPr lang="fr-FR"/>
        </a:p>
      </dgm:t>
    </dgm:pt>
    <dgm:pt modelId="{0FA3FBC1-D2CC-46DA-A919-54434A055504}">
      <dgm:prSet phldrT="[Texte]"/>
      <dgm:spPr/>
      <dgm:t>
        <a:bodyPr/>
        <a:lstStyle/>
        <a:p>
          <a:r>
            <a:rPr lang="fr-FR" smtClean="0"/>
            <a:t>CRCM (</a:t>
          </a:r>
          <a:r>
            <a:rPr lang="fr-FR" smtClean="0">
              <a:hlinkClick xmlns:r="http://schemas.openxmlformats.org/officeDocument/2006/relationships" r:id="rId4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F4473E3A-CE55-445B-9F5D-13594856FA98}" type="parTrans" cxnId="{5DF7F778-7F75-4831-B684-C1ED007FD258}">
      <dgm:prSet/>
      <dgm:spPr/>
      <dgm:t>
        <a:bodyPr/>
        <a:lstStyle/>
        <a:p>
          <a:endParaRPr lang="fr-FR"/>
        </a:p>
      </dgm:t>
    </dgm:pt>
    <dgm:pt modelId="{BAE08A13-DD6D-4BF3-9292-CF03C5272CE8}" type="sibTrans" cxnId="{5DF7F778-7F75-4831-B684-C1ED007FD258}">
      <dgm:prSet/>
      <dgm:spPr/>
      <dgm:t>
        <a:bodyPr/>
        <a:lstStyle/>
        <a:p>
          <a:endParaRPr lang="fr-FR"/>
        </a:p>
      </dgm:t>
    </dgm:pt>
    <dgm:pt modelId="{198AA055-902F-4944-B372-68FAF1B94C83}">
      <dgm:prSet phldrT="[Texte]"/>
      <dgm:spPr/>
      <dgm:t>
        <a:bodyPr/>
        <a:lstStyle/>
        <a:p>
          <a:r>
            <a:rPr lang="fr-FR" smtClean="0"/>
            <a:t>Sites disciplinaires académiques :</a:t>
          </a:r>
          <a:endParaRPr lang="fr-FR"/>
        </a:p>
      </dgm:t>
    </dgm:pt>
    <dgm:pt modelId="{96718060-5521-411F-9E15-149A835B1480}" type="parTrans" cxnId="{E343EBE6-CF26-4E9F-ADD7-96EFDAC7A126}">
      <dgm:prSet/>
      <dgm:spPr/>
      <dgm:t>
        <a:bodyPr/>
        <a:lstStyle/>
        <a:p>
          <a:endParaRPr lang="fr-FR"/>
        </a:p>
      </dgm:t>
    </dgm:pt>
    <dgm:pt modelId="{3BBD0A10-4E63-4D83-AD0A-B5D4E7B99C3F}" type="sibTrans" cxnId="{E343EBE6-CF26-4E9F-ADD7-96EFDAC7A126}">
      <dgm:prSet/>
      <dgm:spPr/>
      <dgm:t>
        <a:bodyPr/>
        <a:lstStyle/>
        <a:p>
          <a:endParaRPr lang="fr-FR"/>
        </a:p>
      </dgm:t>
    </dgm:pt>
    <dgm:pt modelId="{FFF18A4E-3A2B-499E-BF03-0D41382EE778}">
      <dgm:prSet phldrT="[Texte]"/>
      <dgm:spPr/>
      <dgm:t>
        <a:bodyPr/>
        <a:lstStyle/>
        <a:p>
          <a:r>
            <a:rPr lang="fr-FR" smtClean="0"/>
            <a:t>Celui de l’Economie &amp; Gestion de Paris</a:t>
          </a:r>
          <a:endParaRPr lang="fr-FR"/>
        </a:p>
      </dgm:t>
    </dgm:pt>
    <dgm:pt modelId="{1E7163FD-812B-4724-B371-9E1C5BCB0740}" type="parTrans" cxnId="{FED59EC5-C994-4F6E-BB2A-413BC7C81406}">
      <dgm:prSet/>
      <dgm:spPr/>
      <dgm:t>
        <a:bodyPr/>
        <a:lstStyle/>
        <a:p>
          <a:endParaRPr lang="fr-FR"/>
        </a:p>
      </dgm:t>
    </dgm:pt>
    <dgm:pt modelId="{EEBC27E5-542B-4A41-9DE5-060D5FA1832D}" type="sibTrans" cxnId="{FED59EC5-C994-4F6E-BB2A-413BC7C81406}">
      <dgm:prSet/>
      <dgm:spPr/>
      <dgm:t>
        <a:bodyPr/>
        <a:lstStyle/>
        <a:p>
          <a:endParaRPr lang="fr-FR"/>
        </a:p>
      </dgm:t>
    </dgm:pt>
    <dgm:pt modelId="{4C28ECB9-A786-4811-B7CF-74F870C38D06}">
      <dgm:prSet phldrT="[Texte]"/>
      <dgm:spPr/>
      <dgm:t>
        <a:bodyPr/>
        <a:lstStyle/>
        <a:p>
          <a:r>
            <a:rPr lang="fr-FR" smtClean="0"/>
            <a:t>Lien : </a:t>
          </a:r>
          <a:r>
            <a:rPr lang="fr-FR" smtClean="0">
              <a:hlinkClick xmlns:r="http://schemas.openxmlformats.org/officeDocument/2006/relationships" r:id="rId5"/>
            </a:rPr>
            <a:t>https://pia.ac-paris.fr/portail</a:t>
          </a:r>
          <a:endParaRPr lang="fr-FR"/>
        </a:p>
      </dgm:t>
    </dgm:pt>
    <dgm:pt modelId="{7F4BFD20-9D16-4805-921A-037C403A78FA}" type="parTrans" cxnId="{3E920627-0982-45E0-A258-2AE8586C383E}">
      <dgm:prSet/>
      <dgm:spPr/>
      <dgm:t>
        <a:bodyPr/>
        <a:lstStyle/>
        <a:p>
          <a:endParaRPr lang="fr-FR"/>
        </a:p>
      </dgm:t>
    </dgm:pt>
    <dgm:pt modelId="{DBD8E7AA-B293-41C9-A4A5-479AEAF22717}" type="sibTrans" cxnId="{3E920627-0982-45E0-A258-2AE8586C383E}">
      <dgm:prSet/>
      <dgm:spPr/>
      <dgm:t>
        <a:bodyPr/>
        <a:lstStyle/>
        <a:p>
          <a:endParaRPr lang="fr-FR"/>
        </a:p>
      </dgm:t>
    </dgm:pt>
    <dgm:pt modelId="{F2FF22E5-E03A-4BE1-A329-EBE1338C61CE}">
      <dgm:prSet phldrT="[Texte]"/>
      <dgm:spPr/>
      <dgm:t>
        <a:bodyPr/>
        <a:lstStyle/>
        <a:p>
          <a:r>
            <a:rPr lang="fr-FR" smtClean="0"/>
            <a:t>Hachette éducation (</a:t>
          </a:r>
          <a:r>
            <a:rPr lang="fr-FR" smtClean="0">
              <a:hlinkClick xmlns:r="http://schemas.openxmlformats.org/officeDocument/2006/relationships" r:id="rId6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BC397DC2-8F64-467D-8615-D35772CAF85E}" type="parTrans" cxnId="{8880E045-13B9-47CC-98BD-4C7AF73938CC}">
      <dgm:prSet/>
      <dgm:spPr/>
      <dgm:t>
        <a:bodyPr/>
        <a:lstStyle/>
        <a:p>
          <a:endParaRPr lang="fr-FR"/>
        </a:p>
      </dgm:t>
    </dgm:pt>
    <dgm:pt modelId="{6571CF7D-7DC1-46A7-92EC-8200658B01D1}" type="sibTrans" cxnId="{8880E045-13B9-47CC-98BD-4C7AF73938CC}">
      <dgm:prSet/>
      <dgm:spPr/>
      <dgm:t>
        <a:bodyPr/>
        <a:lstStyle/>
        <a:p>
          <a:endParaRPr lang="fr-FR"/>
        </a:p>
      </dgm:t>
    </dgm:pt>
    <dgm:pt modelId="{65BD2C57-CABB-4E97-A139-569DD776B3F7}">
      <dgm:prSet phldrT="[Texte]"/>
      <dgm:spPr/>
      <dgm:t>
        <a:bodyPr/>
        <a:lstStyle/>
        <a:p>
          <a:r>
            <a:rPr lang="fr-FR" smtClean="0"/>
            <a:t>CERTA (</a:t>
          </a:r>
          <a:r>
            <a:rPr lang="fr-FR" smtClean="0">
              <a:hlinkClick xmlns:r="http://schemas.openxmlformats.org/officeDocument/2006/relationships" r:id="rId7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2E002BED-FE82-45FB-81C5-2EB3B2F7EEE4}" type="parTrans" cxnId="{790999AC-820C-4E3E-8236-4694FDD79221}">
      <dgm:prSet/>
      <dgm:spPr/>
      <dgm:t>
        <a:bodyPr/>
        <a:lstStyle/>
        <a:p>
          <a:endParaRPr lang="fr-FR"/>
        </a:p>
      </dgm:t>
    </dgm:pt>
    <dgm:pt modelId="{FF3B99D7-CFD0-4EB7-BFC6-CA9EBC2B74B1}" type="sibTrans" cxnId="{790999AC-820C-4E3E-8236-4694FDD79221}">
      <dgm:prSet/>
      <dgm:spPr/>
      <dgm:t>
        <a:bodyPr/>
        <a:lstStyle/>
        <a:p>
          <a:endParaRPr lang="fr-FR"/>
        </a:p>
      </dgm:t>
    </dgm:pt>
    <dgm:pt modelId="{B468A98D-4F90-4B79-87EB-AECEB30A31E4}">
      <dgm:prSet phldrT="[Texte]"/>
      <dgm:spPr/>
      <dgm:t>
        <a:bodyPr/>
        <a:lstStyle/>
        <a:p>
          <a:r>
            <a:rPr lang="fr-FR" smtClean="0"/>
            <a:t>CRCF (</a:t>
          </a:r>
          <a:r>
            <a:rPr lang="fr-FR" smtClean="0">
              <a:hlinkClick xmlns:r="http://schemas.openxmlformats.org/officeDocument/2006/relationships" r:id="rId8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2763C83E-8CEF-43BE-B097-6622B89C017A}" type="parTrans" cxnId="{2CCB11C7-FE22-42A6-BE0D-634A501FE3F7}">
      <dgm:prSet/>
      <dgm:spPr/>
      <dgm:t>
        <a:bodyPr/>
        <a:lstStyle/>
        <a:p>
          <a:endParaRPr lang="fr-FR"/>
        </a:p>
      </dgm:t>
    </dgm:pt>
    <dgm:pt modelId="{BE393454-B6A1-4BE4-97C7-61BEB3AE9418}" type="sibTrans" cxnId="{2CCB11C7-FE22-42A6-BE0D-634A501FE3F7}">
      <dgm:prSet/>
      <dgm:spPr/>
      <dgm:t>
        <a:bodyPr/>
        <a:lstStyle/>
        <a:p>
          <a:endParaRPr lang="fr-FR"/>
        </a:p>
      </dgm:t>
    </dgm:pt>
    <dgm:pt modelId="{3D730163-1959-45F3-A488-815069F70BBF}">
      <dgm:prSet phldrT="[Texte]"/>
      <dgm:spPr/>
      <dgm:t>
        <a:bodyPr/>
        <a:lstStyle/>
        <a:p>
          <a:r>
            <a:rPr lang="fr-FR" smtClean="0"/>
            <a:t>Fontaine Picard enseignants (</a:t>
          </a:r>
          <a:r>
            <a:rPr lang="fr-FR" smtClean="0">
              <a:hlinkClick xmlns:r="http://schemas.openxmlformats.org/officeDocument/2006/relationships" r:id="rId9"/>
            </a:rPr>
            <a:t>lien</a:t>
          </a:r>
          <a:r>
            <a:rPr lang="fr-FR" smtClean="0"/>
            <a:t>)</a:t>
          </a:r>
          <a:endParaRPr lang="fr-FR"/>
        </a:p>
      </dgm:t>
    </dgm:pt>
    <dgm:pt modelId="{147F3EEB-4E50-4C86-ACB0-33988DC160A4}" type="parTrans" cxnId="{6B44D4BF-39A8-4659-9B58-71AB4FDED026}">
      <dgm:prSet/>
      <dgm:spPr/>
      <dgm:t>
        <a:bodyPr/>
        <a:lstStyle/>
        <a:p>
          <a:endParaRPr lang="fr-FR"/>
        </a:p>
      </dgm:t>
    </dgm:pt>
    <dgm:pt modelId="{85C796FF-F27B-4C88-BFC5-962E98C3C02C}" type="sibTrans" cxnId="{6B44D4BF-39A8-4659-9B58-71AB4FDED026}">
      <dgm:prSet/>
      <dgm:spPr/>
      <dgm:t>
        <a:bodyPr/>
        <a:lstStyle/>
        <a:p>
          <a:endParaRPr lang="fr-FR"/>
        </a:p>
      </dgm:t>
    </dgm:pt>
    <dgm:pt modelId="{000AEFD2-FEC7-47E0-97B7-C09597BB9D0B}" type="pres">
      <dgm:prSet presAssocID="{0C54E944-47DE-4214-B44E-7BE5ECDDE0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AD75B8-728D-42C2-8C34-8EA8BB068349}" type="pres">
      <dgm:prSet presAssocID="{8C0A7F50-2822-4788-8C46-BA8666A5BAA0}" presName="comp" presStyleCnt="0"/>
      <dgm:spPr/>
    </dgm:pt>
    <dgm:pt modelId="{F69120BE-8FA9-45C2-8EE5-0F46E81C16EB}" type="pres">
      <dgm:prSet presAssocID="{8C0A7F50-2822-4788-8C46-BA8666A5BAA0}" presName="box" presStyleLbl="node1" presStyleIdx="0" presStyleCnt="3"/>
      <dgm:spPr/>
      <dgm:t>
        <a:bodyPr/>
        <a:lstStyle/>
        <a:p>
          <a:endParaRPr lang="fr-FR"/>
        </a:p>
      </dgm:t>
    </dgm:pt>
    <dgm:pt modelId="{3481B687-FEAB-483F-A91A-329B2C846A17}" type="pres">
      <dgm:prSet presAssocID="{8C0A7F50-2822-4788-8C46-BA8666A5BAA0}" presName="img" presStyleLbl="fgImgPlace1" presStyleIdx="0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fr-FR"/>
        </a:p>
      </dgm:t>
    </dgm:pt>
    <dgm:pt modelId="{3F7C7F82-EC1D-4436-9474-FB638AB0BBB8}" type="pres">
      <dgm:prSet presAssocID="{8C0A7F50-2822-4788-8C46-BA8666A5BA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E617D-F22A-444C-A111-2F37E74E5623}" type="pres">
      <dgm:prSet presAssocID="{A529A786-E4BD-47EC-8205-ADF6616DF364}" presName="spacer" presStyleCnt="0"/>
      <dgm:spPr/>
    </dgm:pt>
    <dgm:pt modelId="{DCC73E71-57EA-467C-B2B0-A9995E30EF71}" type="pres">
      <dgm:prSet presAssocID="{5EF7F95E-A159-4A39-B785-93C61212AFF0}" presName="comp" presStyleCnt="0"/>
      <dgm:spPr/>
    </dgm:pt>
    <dgm:pt modelId="{84E2D8BA-9124-488E-B98C-E6CDFBD9D359}" type="pres">
      <dgm:prSet presAssocID="{5EF7F95E-A159-4A39-B785-93C61212AFF0}" presName="box" presStyleLbl="node1" presStyleIdx="1" presStyleCnt="3"/>
      <dgm:spPr/>
      <dgm:t>
        <a:bodyPr/>
        <a:lstStyle/>
        <a:p>
          <a:endParaRPr lang="fr-FR"/>
        </a:p>
      </dgm:t>
    </dgm:pt>
    <dgm:pt modelId="{1F1CB8D9-2914-4346-BAA8-C14EBD8E9CAB}" type="pres">
      <dgm:prSet presAssocID="{5EF7F95E-A159-4A39-B785-93C61212AFF0}" presName="img" presStyleLbl="fgImgPlace1" presStyleIdx="1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fr-FR"/>
        </a:p>
      </dgm:t>
    </dgm:pt>
    <dgm:pt modelId="{34749C2D-8249-401F-ABC3-3A88D565D260}" type="pres">
      <dgm:prSet presAssocID="{5EF7F95E-A159-4A39-B785-93C61212AFF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AB701C-91F1-46C5-8F8D-F1052FC569B4}" type="pres">
      <dgm:prSet presAssocID="{41A08AF8-DC82-4DB0-A87A-B3B031C20203}" presName="spacer" presStyleCnt="0"/>
      <dgm:spPr/>
    </dgm:pt>
    <dgm:pt modelId="{6C631EB0-E192-4E53-B700-59BB37028DFB}" type="pres">
      <dgm:prSet presAssocID="{198AA055-902F-4944-B372-68FAF1B94C83}" presName="comp" presStyleCnt="0"/>
      <dgm:spPr/>
    </dgm:pt>
    <dgm:pt modelId="{4EB65EE0-7925-4F44-820B-37B5B3776E1D}" type="pres">
      <dgm:prSet presAssocID="{198AA055-902F-4944-B372-68FAF1B94C83}" presName="box" presStyleLbl="node1" presStyleIdx="2" presStyleCnt="3"/>
      <dgm:spPr/>
      <dgm:t>
        <a:bodyPr/>
        <a:lstStyle/>
        <a:p>
          <a:endParaRPr lang="fr-FR"/>
        </a:p>
      </dgm:t>
    </dgm:pt>
    <dgm:pt modelId="{B30FBD96-F07E-4D9B-8646-C3E5F70A40FA}" type="pres">
      <dgm:prSet presAssocID="{198AA055-902F-4944-B372-68FAF1B94C83}" presName="img" presStyleLbl="fgImgPlace1" presStyleIdx="2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000" r="-113000"/>
          </a:stretch>
        </a:blipFill>
      </dgm:spPr>
      <dgm:t>
        <a:bodyPr/>
        <a:lstStyle/>
        <a:p>
          <a:endParaRPr lang="fr-FR"/>
        </a:p>
      </dgm:t>
    </dgm:pt>
    <dgm:pt modelId="{D40BFB07-B0C1-4E4C-92EC-5F39992A54D9}" type="pres">
      <dgm:prSet presAssocID="{198AA055-902F-4944-B372-68FAF1B94C8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920627-0982-45E0-A258-2AE8586C383E}" srcId="{198AA055-902F-4944-B372-68FAF1B94C83}" destId="{4C28ECB9-A786-4811-B7CF-74F870C38D06}" srcOrd="1" destOrd="0" parTransId="{7F4BFD20-9D16-4805-921A-037C403A78FA}" sibTransId="{DBD8E7AA-B293-41C9-A4A5-479AEAF22717}"/>
    <dgm:cxn modelId="{0B51EC78-13C7-47A7-B9FB-56CEDB0CE311}" type="presOf" srcId="{198AA055-902F-4944-B372-68FAF1B94C83}" destId="{4EB65EE0-7925-4F44-820B-37B5B3776E1D}" srcOrd="0" destOrd="0" presId="urn:microsoft.com/office/officeart/2005/8/layout/vList4"/>
    <dgm:cxn modelId="{23087F9E-5945-4C12-B230-436614EB44F3}" type="presOf" srcId="{F2FF22E5-E03A-4BE1-A329-EBE1338C61CE}" destId="{3F7C7F82-EC1D-4436-9474-FB638AB0BBB8}" srcOrd="1" destOrd="3" presId="urn:microsoft.com/office/officeart/2005/8/layout/vList4"/>
    <dgm:cxn modelId="{8880E045-13B9-47CC-98BD-4C7AF73938CC}" srcId="{8C0A7F50-2822-4788-8C46-BA8666A5BAA0}" destId="{F2FF22E5-E03A-4BE1-A329-EBE1338C61CE}" srcOrd="2" destOrd="0" parTransId="{BC397DC2-8F64-467D-8615-D35772CAF85E}" sibTransId="{6571CF7D-7DC1-46A7-92EC-8200658B01D1}"/>
    <dgm:cxn modelId="{B6D644E7-3EC2-4DE3-9814-5F4E789CFBF0}" type="presOf" srcId="{F428D1FE-F702-4B07-9ABC-DEE8D6659FA9}" destId="{F69120BE-8FA9-45C2-8EE5-0F46E81C16EB}" srcOrd="0" destOrd="1" presId="urn:microsoft.com/office/officeart/2005/8/layout/vList4"/>
    <dgm:cxn modelId="{44C872DD-87DC-4B14-B9C1-36B647508EA8}" type="presOf" srcId="{3D730163-1959-45F3-A488-815069F70BBF}" destId="{3F7C7F82-EC1D-4436-9474-FB638AB0BBB8}" srcOrd="1" destOrd="4" presId="urn:microsoft.com/office/officeart/2005/8/layout/vList4"/>
    <dgm:cxn modelId="{DD18A9EB-7C37-4922-B435-36F6B5F18335}" type="presOf" srcId="{A5FD2EE1-58B0-413B-8129-95061C1DDDD1}" destId="{84E2D8BA-9124-488E-B98C-E6CDFBD9D359}" srcOrd="0" destOrd="1" presId="urn:microsoft.com/office/officeart/2005/8/layout/vList4"/>
    <dgm:cxn modelId="{945BC054-849E-417D-905B-7908327934C3}" type="presOf" srcId="{FFF18A4E-3A2B-499E-BF03-0D41382EE778}" destId="{4EB65EE0-7925-4F44-820B-37B5B3776E1D}" srcOrd="0" destOrd="1" presId="urn:microsoft.com/office/officeart/2005/8/layout/vList4"/>
    <dgm:cxn modelId="{D1214679-4F1B-4994-A4F0-EB8A52115A1B}" type="presOf" srcId="{5EF7F95E-A159-4A39-B785-93C61212AFF0}" destId="{84E2D8BA-9124-488E-B98C-E6CDFBD9D359}" srcOrd="0" destOrd="0" presId="urn:microsoft.com/office/officeart/2005/8/layout/vList4"/>
    <dgm:cxn modelId="{D2718139-AD03-4C3E-A173-5801EE41A4B4}" type="presOf" srcId="{8C0A7F50-2822-4788-8C46-BA8666A5BAA0}" destId="{3F7C7F82-EC1D-4436-9474-FB638AB0BBB8}" srcOrd="1" destOrd="0" presId="urn:microsoft.com/office/officeart/2005/8/layout/vList4"/>
    <dgm:cxn modelId="{0500C4F9-E41D-4D87-BA49-91439FBF5618}" type="presOf" srcId="{C4F0D68C-FD0C-4AC7-A5C1-A54832E41C20}" destId="{F69120BE-8FA9-45C2-8EE5-0F46E81C16EB}" srcOrd="0" destOrd="2" presId="urn:microsoft.com/office/officeart/2005/8/layout/vList4"/>
    <dgm:cxn modelId="{790999AC-820C-4E3E-8236-4694FDD79221}" srcId="{5EF7F95E-A159-4A39-B785-93C61212AFF0}" destId="{65BD2C57-CABB-4E97-A139-569DD776B3F7}" srcOrd="2" destOrd="0" parTransId="{2E002BED-FE82-45FB-81C5-2EB3B2F7EEE4}" sibTransId="{FF3B99D7-CFD0-4EB7-BFC6-CA9EBC2B74B1}"/>
    <dgm:cxn modelId="{D54B63E5-C19B-4BCD-B11E-90B19E68BE31}" type="presOf" srcId="{0FA3FBC1-D2CC-46DA-A919-54434A055504}" destId="{34749C2D-8249-401F-ABC3-3A88D565D260}" srcOrd="1" destOrd="2" presId="urn:microsoft.com/office/officeart/2005/8/layout/vList4"/>
    <dgm:cxn modelId="{6B44D4BF-39A8-4659-9B58-71AB4FDED026}" srcId="{8C0A7F50-2822-4788-8C46-BA8666A5BAA0}" destId="{3D730163-1959-45F3-A488-815069F70BBF}" srcOrd="3" destOrd="0" parTransId="{147F3EEB-4E50-4C86-ACB0-33988DC160A4}" sibTransId="{85C796FF-F27B-4C88-BFC5-962E98C3C02C}"/>
    <dgm:cxn modelId="{1396D06E-2DBC-46ED-BCE3-750AD5E101E3}" srcId="{0C54E944-47DE-4214-B44E-7BE5ECDDE009}" destId="{8C0A7F50-2822-4788-8C46-BA8666A5BAA0}" srcOrd="0" destOrd="0" parTransId="{2FD68F05-FDF6-4407-9CDB-55BD8EFB526B}" sibTransId="{A529A786-E4BD-47EC-8205-ADF6616DF364}"/>
    <dgm:cxn modelId="{362E9F4A-D839-44B4-909F-C92734A34C95}" type="presOf" srcId="{5EF7F95E-A159-4A39-B785-93C61212AFF0}" destId="{34749C2D-8249-401F-ABC3-3A88D565D260}" srcOrd="1" destOrd="0" presId="urn:microsoft.com/office/officeart/2005/8/layout/vList4"/>
    <dgm:cxn modelId="{D7B9E485-B910-4DA0-92D6-37F416003961}" type="presOf" srcId="{0C54E944-47DE-4214-B44E-7BE5ECDDE009}" destId="{000AEFD2-FEC7-47E0-97B7-C09597BB9D0B}" srcOrd="0" destOrd="0" presId="urn:microsoft.com/office/officeart/2005/8/layout/vList4"/>
    <dgm:cxn modelId="{D6349935-A956-471D-A67E-3E7BBA1188D4}" type="presOf" srcId="{B468A98D-4F90-4B79-87EB-AECEB30A31E4}" destId="{34749C2D-8249-401F-ABC3-3A88D565D260}" srcOrd="1" destOrd="4" presId="urn:microsoft.com/office/officeart/2005/8/layout/vList4"/>
    <dgm:cxn modelId="{80694EE4-666D-4804-9722-F1A34918769A}" srcId="{8C0A7F50-2822-4788-8C46-BA8666A5BAA0}" destId="{F428D1FE-F702-4B07-9ABC-DEE8D6659FA9}" srcOrd="0" destOrd="0" parTransId="{1DCFE8FC-2C25-4863-A4B4-65C89712F11D}" sibTransId="{29F5F5E1-3A65-44DB-B170-4135D7369239}"/>
    <dgm:cxn modelId="{C0FC77CE-440C-4A61-B6E9-CB0F69F28DBD}" type="presOf" srcId="{4C28ECB9-A786-4811-B7CF-74F870C38D06}" destId="{D40BFB07-B0C1-4E4C-92EC-5F39992A54D9}" srcOrd="1" destOrd="2" presId="urn:microsoft.com/office/officeart/2005/8/layout/vList4"/>
    <dgm:cxn modelId="{D57FE79E-5BF5-42C9-95BF-E25005884B90}" type="presOf" srcId="{0FA3FBC1-D2CC-46DA-A919-54434A055504}" destId="{84E2D8BA-9124-488E-B98C-E6CDFBD9D359}" srcOrd="0" destOrd="2" presId="urn:microsoft.com/office/officeart/2005/8/layout/vList4"/>
    <dgm:cxn modelId="{1AB6C205-17C9-4CDD-97E2-307C7C8D54F9}" type="presOf" srcId="{4C28ECB9-A786-4811-B7CF-74F870C38D06}" destId="{4EB65EE0-7925-4F44-820B-37B5B3776E1D}" srcOrd="0" destOrd="2" presId="urn:microsoft.com/office/officeart/2005/8/layout/vList4"/>
    <dgm:cxn modelId="{06894975-0622-4824-BDE9-88FEF099C74D}" type="presOf" srcId="{F428D1FE-F702-4B07-9ABC-DEE8D6659FA9}" destId="{3F7C7F82-EC1D-4436-9474-FB638AB0BBB8}" srcOrd="1" destOrd="1" presId="urn:microsoft.com/office/officeart/2005/8/layout/vList4"/>
    <dgm:cxn modelId="{2CCB11C7-FE22-42A6-BE0D-634A501FE3F7}" srcId="{5EF7F95E-A159-4A39-B785-93C61212AFF0}" destId="{B468A98D-4F90-4B79-87EB-AECEB30A31E4}" srcOrd="3" destOrd="0" parTransId="{2763C83E-8CEF-43BE-B097-6622B89C017A}" sibTransId="{BE393454-B6A1-4BE4-97C7-61BEB3AE9418}"/>
    <dgm:cxn modelId="{5D52E026-34CA-465A-9C72-D677D81B79AC}" type="presOf" srcId="{198AA055-902F-4944-B372-68FAF1B94C83}" destId="{D40BFB07-B0C1-4E4C-92EC-5F39992A54D9}" srcOrd="1" destOrd="0" presId="urn:microsoft.com/office/officeart/2005/8/layout/vList4"/>
    <dgm:cxn modelId="{4D0F9BE9-BFE6-4DDC-A670-4D4E38EBFFF2}" type="presOf" srcId="{65BD2C57-CABB-4E97-A139-569DD776B3F7}" destId="{34749C2D-8249-401F-ABC3-3A88D565D260}" srcOrd="1" destOrd="3" presId="urn:microsoft.com/office/officeart/2005/8/layout/vList4"/>
    <dgm:cxn modelId="{5DF7F778-7F75-4831-B684-C1ED007FD258}" srcId="{5EF7F95E-A159-4A39-B785-93C61212AFF0}" destId="{0FA3FBC1-D2CC-46DA-A919-54434A055504}" srcOrd="1" destOrd="0" parTransId="{F4473E3A-CE55-445B-9F5D-13594856FA98}" sibTransId="{BAE08A13-DD6D-4BF3-9292-CF03C5272CE8}"/>
    <dgm:cxn modelId="{960DF291-3EEB-49C8-A34A-AA43CEDAC7A5}" srcId="{0C54E944-47DE-4214-B44E-7BE5ECDDE009}" destId="{5EF7F95E-A159-4A39-B785-93C61212AFF0}" srcOrd="1" destOrd="0" parTransId="{8CE3072D-221B-423C-8246-93817B6C6A3F}" sibTransId="{41A08AF8-DC82-4DB0-A87A-B3B031C20203}"/>
    <dgm:cxn modelId="{DA3C6E21-D337-4607-9ECE-A6EA0F7DA841}" type="presOf" srcId="{8C0A7F50-2822-4788-8C46-BA8666A5BAA0}" destId="{F69120BE-8FA9-45C2-8EE5-0F46E81C16EB}" srcOrd="0" destOrd="0" presId="urn:microsoft.com/office/officeart/2005/8/layout/vList4"/>
    <dgm:cxn modelId="{2C7682D9-796F-4D19-B3BF-05DB28CC7715}" type="presOf" srcId="{C4F0D68C-FD0C-4AC7-A5C1-A54832E41C20}" destId="{3F7C7F82-EC1D-4436-9474-FB638AB0BBB8}" srcOrd="1" destOrd="2" presId="urn:microsoft.com/office/officeart/2005/8/layout/vList4"/>
    <dgm:cxn modelId="{C46B3A8D-5659-49C7-88A6-0E598AA2A282}" type="presOf" srcId="{65BD2C57-CABB-4E97-A139-569DD776B3F7}" destId="{84E2D8BA-9124-488E-B98C-E6CDFBD9D359}" srcOrd="0" destOrd="3" presId="urn:microsoft.com/office/officeart/2005/8/layout/vList4"/>
    <dgm:cxn modelId="{A00CC558-B9A0-4FD7-B762-12892E35FE6A}" type="presOf" srcId="{A5FD2EE1-58B0-413B-8129-95061C1DDDD1}" destId="{34749C2D-8249-401F-ABC3-3A88D565D260}" srcOrd="1" destOrd="1" presId="urn:microsoft.com/office/officeart/2005/8/layout/vList4"/>
    <dgm:cxn modelId="{59F468C5-FF86-4642-8252-68F85811AE08}" type="presOf" srcId="{FFF18A4E-3A2B-499E-BF03-0D41382EE778}" destId="{D40BFB07-B0C1-4E4C-92EC-5F39992A54D9}" srcOrd="1" destOrd="1" presId="urn:microsoft.com/office/officeart/2005/8/layout/vList4"/>
    <dgm:cxn modelId="{38B32B67-A991-4295-9167-D420FB908B09}" srcId="{5EF7F95E-A159-4A39-B785-93C61212AFF0}" destId="{A5FD2EE1-58B0-413B-8129-95061C1DDDD1}" srcOrd="0" destOrd="0" parTransId="{B724FF52-14F2-4A21-8A82-CFFFBD90AB3C}" sibTransId="{F319ABC7-61B8-4194-9EFA-9187243FE0FD}"/>
    <dgm:cxn modelId="{E343EBE6-CF26-4E9F-ADD7-96EFDAC7A126}" srcId="{0C54E944-47DE-4214-B44E-7BE5ECDDE009}" destId="{198AA055-902F-4944-B372-68FAF1B94C83}" srcOrd="2" destOrd="0" parTransId="{96718060-5521-411F-9E15-149A835B1480}" sibTransId="{3BBD0A10-4E63-4D83-AD0A-B5D4E7B99C3F}"/>
    <dgm:cxn modelId="{B0315AB0-FC37-4A1D-AD40-38D61E8F21C7}" type="presOf" srcId="{B468A98D-4F90-4B79-87EB-AECEB30A31E4}" destId="{84E2D8BA-9124-488E-B98C-E6CDFBD9D359}" srcOrd="0" destOrd="4" presId="urn:microsoft.com/office/officeart/2005/8/layout/vList4"/>
    <dgm:cxn modelId="{D48BC25F-A4BD-4BE0-A9A8-E166A18F8563}" srcId="{8C0A7F50-2822-4788-8C46-BA8666A5BAA0}" destId="{C4F0D68C-FD0C-4AC7-A5C1-A54832E41C20}" srcOrd="1" destOrd="0" parTransId="{8459AA24-5FDD-43F2-9FBE-3D40EAF4F192}" sibTransId="{24D8C254-319B-45DF-B02B-80A067FBF8CE}"/>
    <dgm:cxn modelId="{4E832C03-1F8E-4E91-B8B8-5CB2A5877F57}" type="presOf" srcId="{F2FF22E5-E03A-4BE1-A329-EBE1338C61CE}" destId="{F69120BE-8FA9-45C2-8EE5-0F46E81C16EB}" srcOrd="0" destOrd="3" presId="urn:microsoft.com/office/officeart/2005/8/layout/vList4"/>
    <dgm:cxn modelId="{FED59EC5-C994-4F6E-BB2A-413BC7C81406}" srcId="{198AA055-902F-4944-B372-68FAF1B94C83}" destId="{FFF18A4E-3A2B-499E-BF03-0D41382EE778}" srcOrd="0" destOrd="0" parTransId="{1E7163FD-812B-4724-B371-9E1C5BCB0740}" sibTransId="{EEBC27E5-542B-4A41-9DE5-060D5FA1832D}"/>
    <dgm:cxn modelId="{FDD66095-AB55-40FB-B351-65686E0DC055}" type="presOf" srcId="{3D730163-1959-45F3-A488-815069F70BBF}" destId="{F69120BE-8FA9-45C2-8EE5-0F46E81C16EB}" srcOrd="0" destOrd="4" presId="urn:microsoft.com/office/officeart/2005/8/layout/vList4"/>
    <dgm:cxn modelId="{93C71C6C-2B1E-4390-826D-095722076CBE}" type="presParOf" srcId="{000AEFD2-FEC7-47E0-97B7-C09597BB9D0B}" destId="{4FAD75B8-728D-42C2-8C34-8EA8BB068349}" srcOrd="0" destOrd="0" presId="urn:microsoft.com/office/officeart/2005/8/layout/vList4"/>
    <dgm:cxn modelId="{98A48C5F-9791-49BC-8339-EA2127CC5B42}" type="presParOf" srcId="{4FAD75B8-728D-42C2-8C34-8EA8BB068349}" destId="{F69120BE-8FA9-45C2-8EE5-0F46E81C16EB}" srcOrd="0" destOrd="0" presId="urn:microsoft.com/office/officeart/2005/8/layout/vList4"/>
    <dgm:cxn modelId="{6DD940B5-0103-4171-9A6D-5AF3040D5DE0}" type="presParOf" srcId="{4FAD75B8-728D-42C2-8C34-8EA8BB068349}" destId="{3481B687-FEAB-483F-A91A-329B2C846A17}" srcOrd="1" destOrd="0" presId="urn:microsoft.com/office/officeart/2005/8/layout/vList4"/>
    <dgm:cxn modelId="{BFF4C2FF-8811-4898-97C7-A3300E556F9F}" type="presParOf" srcId="{4FAD75B8-728D-42C2-8C34-8EA8BB068349}" destId="{3F7C7F82-EC1D-4436-9474-FB638AB0BBB8}" srcOrd="2" destOrd="0" presId="urn:microsoft.com/office/officeart/2005/8/layout/vList4"/>
    <dgm:cxn modelId="{B321C7DF-805A-4E46-9230-05C2FE3770DB}" type="presParOf" srcId="{000AEFD2-FEC7-47E0-97B7-C09597BB9D0B}" destId="{CA3E617D-F22A-444C-A111-2F37E74E5623}" srcOrd="1" destOrd="0" presId="urn:microsoft.com/office/officeart/2005/8/layout/vList4"/>
    <dgm:cxn modelId="{DF5300EA-C559-45BD-B71A-A166B7156128}" type="presParOf" srcId="{000AEFD2-FEC7-47E0-97B7-C09597BB9D0B}" destId="{DCC73E71-57EA-467C-B2B0-A9995E30EF71}" srcOrd="2" destOrd="0" presId="urn:microsoft.com/office/officeart/2005/8/layout/vList4"/>
    <dgm:cxn modelId="{34D2DE13-F29C-44FD-B16F-A51E8A32CC1C}" type="presParOf" srcId="{DCC73E71-57EA-467C-B2B0-A9995E30EF71}" destId="{84E2D8BA-9124-488E-B98C-E6CDFBD9D359}" srcOrd="0" destOrd="0" presId="urn:microsoft.com/office/officeart/2005/8/layout/vList4"/>
    <dgm:cxn modelId="{5AE2C5F3-B4F0-40D3-A0A8-F181BB197726}" type="presParOf" srcId="{DCC73E71-57EA-467C-B2B0-A9995E30EF71}" destId="{1F1CB8D9-2914-4346-BAA8-C14EBD8E9CAB}" srcOrd="1" destOrd="0" presId="urn:microsoft.com/office/officeart/2005/8/layout/vList4"/>
    <dgm:cxn modelId="{7DDAE0CF-B9BF-4986-A676-8751C98CA3A0}" type="presParOf" srcId="{DCC73E71-57EA-467C-B2B0-A9995E30EF71}" destId="{34749C2D-8249-401F-ABC3-3A88D565D260}" srcOrd="2" destOrd="0" presId="urn:microsoft.com/office/officeart/2005/8/layout/vList4"/>
    <dgm:cxn modelId="{418CEDD5-7757-4E2C-97D8-1758F5812469}" type="presParOf" srcId="{000AEFD2-FEC7-47E0-97B7-C09597BB9D0B}" destId="{E8AB701C-91F1-46C5-8F8D-F1052FC569B4}" srcOrd="3" destOrd="0" presId="urn:microsoft.com/office/officeart/2005/8/layout/vList4"/>
    <dgm:cxn modelId="{7B1869E3-8AE3-4C2F-A730-3D64A6D0E6FB}" type="presParOf" srcId="{000AEFD2-FEC7-47E0-97B7-C09597BB9D0B}" destId="{6C631EB0-E192-4E53-B700-59BB37028DFB}" srcOrd="4" destOrd="0" presId="urn:microsoft.com/office/officeart/2005/8/layout/vList4"/>
    <dgm:cxn modelId="{A26A92DD-1251-4A73-8B37-6D017959B613}" type="presParOf" srcId="{6C631EB0-E192-4E53-B700-59BB37028DFB}" destId="{4EB65EE0-7925-4F44-820B-37B5B3776E1D}" srcOrd="0" destOrd="0" presId="urn:microsoft.com/office/officeart/2005/8/layout/vList4"/>
    <dgm:cxn modelId="{5F80B48F-E136-44BB-810F-52163D705624}" type="presParOf" srcId="{6C631EB0-E192-4E53-B700-59BB37028DFB}" destId="{B30FBD96-F07E-4D9B-8646-C3E5F70A40FA}" srcOrd="1" destOrd="0" presId="urn:microsoft.com/office/officeart/2005/8/layout/vList4"/>
    <dgm:cxn modelId="{60B5755F-D498-48FC-9C5B-A35A0E1DCEAA}" type="presParOf" srcId="{6C631EB0-E192-4E53-B700-59BB37028DFB}" destId="{D40BFB07-B0C1-4E4C-92EC-5F39992A54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4F98C-D6AB-4BB9-ADDB-389E41F79D76}" type="doc">
      <dgm:prSet loTypeId="urn:microsoft.com/office/officeart/2009/3/layout/Pie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AC8B085A-1790-4EB5-A7F7-17B8A3B1E9FB}">
      <dgm:prSet phldrT="[Texte]"/>
      <dgm:spPr/>
      <dgm:t>
        <a:bodyPr/>
        <a:lstStyle/>
        <a:p>
          <a:r>
            <a:rPr lang="fr-FR" smtClean="0">
              <a:solidFill>
                <a:schemeClr val="accent3">
                  <a:lumMod val="50000"/>
                </a:schemeClr>
              </a:solidFill>
            </a:rPr>
            <a:t>Travail sur 1 ou plusieurs activités</a:t>
          </a:r>
          <a:endParaRPr lang="fr-FR">
            <a:solidFill>
              <a:schemeClr val="accent3">
                <a:lumMod val="50000"/>
              </a:schemeClr>
            </a:solidFill>
          </a:endParaRPr>
        </a:p>
      </dgm:t>
    </dgm:pt>
    <dgm:pt modelId="{DAB6BE09-F6BD-432E-941B-9E0469BDD449}" type="parTrans" cxnId="{DF24DBA3-617D-4336-9A2C-ED6886249DAA}">
      <dgm:prSet/>
      <dgm:spPr/>
      <dgm:t>
        <a:bodyPr/>
        <a:lstStyle/>
        <a:p>
          <a:endParaRPr lang="fr-FR"/>
        </a:p>
      </dgm:t>
    </dgm:pt>
    <dgm:pt modelId="{E0B1E646-A0B7-472C-8662-6592DD2E1D36}" type="sibTrans" cxnId="{DF24DBA3-617D-4336-9A2C-ED6886249DAA}">
      <dgm:prSet/>
      <dgm:spPr/>
      <dgm:t>
        <a:bodyPr/>
        <a:lstStyle/>
        <a:p>
          <a:endParaRPr lang="fr-FR"/>
        </a:p>
      </dgm:t>
    </dgm:pt>
    <dgm:pt modelId="{C31020DB-2FC9-43F4-8782-A5BEC2AA4971}">
      <dgm:prSet phldrT="[Texte]"/>
      <dgm:spPr/>
      <dgm:t>
        <a:bodyPr/>
        <a:lstStyle/>
        <a:p>
          <a:r>
            <a:rPr lang="fr-FR" smtClean="0">
              <a:solidFill>
                <a:schemeClr val="accent3">
                  <a:lumMod val="50000"/>
                </a:schemeClr>
              </a:solidFill>
            </a:rPr>
            <a:t>Après correction, proposer aux élèves de synthétiser les concepts associés à la 1</a:t>
          </a:r>
          <a:r>
            <a:rPr lang="fr-FR" baseline="30000" smtClean="0">
              <a:solidFill>
                <a:schemeClr val="accent3">
                  <a:lumMod val="50000"/>
                </a:schemeClr>
              </a:solidFill>
            </a:rPr>
            <a:t>ère</a:t>
          </a:r>
          <a:r>
            <a:rPr lang="fr-FR" smtClean="0">
              <a:solidFill>
                <a:schemeClr val="accent3">
                  <a:lumMod val="50000"/>
                </a:schemeClr>
              </a:solidFill>
            </a:rPr>
            <a:t> partie</a:t>
          </a:r>
          <a:endParaRPr lang="fr-FR">
            <a:solidFill>
              <a:schemeClr val="accent3">
                <a:lumMod val="50000"/>
              </a:schemeClr>
            </a:solidFill>
          </a:endParaRPr>
        </a:p>
      </dgm:t>
    </dgm:pt>
    <dgm:pt modelId="{52189F89-562E-472F-A168-F8D490EEA73B}" type="parTrans" cxnId="{09DE8732-B1AD-4E47-AE9E-67EFFE81F0DE}">
      <dgm:prSet/>
      <dgm:spPr/>
      <dgm:t>
        <a:bodyPr/>
        <a:lstStyle/>
        <a:p>
          <a:endParaRPr lang="fr-FR"/>
        </a:p>
      </dgm:t>
    </dgm:pt>
    <dgm:pt modelId="{B774A87C-192A-48CB-9CC6-48646DB71D24}" type="sibTrans" cxnId="{09DE8732-B1AD-4E47-AE9E-67EFFE81F0DE}">
      <dgm:prSet/>
      <dgm:spPr/>
      <dgm:t>
        <a:bodyPr/>
        <a:lstStyle/>
        <a:p>
          <a:endParaRPr lang="fr-FR"/>
        </a:p>
      </dgm:t>
    </dgm:pt>
    <dgm:pt modelId="{7C81643B-D8D7-4D3C-8427-63803562C408}">
      <dgm:prSet phldrT="[Texte]"/>
      <dgm:spPr/>
      <dgm:t>
        <a:bodyPr/>
        <a:lstStyle/>
        <a:p>
          <a:r>
            <a:rPr lang="fr-FR" smtClean="0">
              <a:solidFill>
                <a:srgbClr val="00B050"/>
              </a:solidFill>
            </a:rPr>
            <a:t>Idem sur d’autres activités</a:t>
          </a:r>
          <a:endParaRPr lang="fr-FR">
            <a:solidFill>
              <a:srgbClr val="00B050"/>
            </a:solidFill>
          </a:endParaRPr>
        </a:p>
      </dgm:t>
    </dgm:pt>
    <dgm:pt modelId="{342EA5B2-5DC4-41D9-8AA2-1A7B54CCE114}" type="parTrans" cxnId="{FA8141BF-6038-4241-BADE-6E3281E6098D}">
      <dgm:prSet/>
      <dgm:spPr/>
      <dgm:t>
        <a:bodyPr/>
        <a:lstStyle/>
        <a:p>
          <a:endParaRPr lang="fr-FR"/>
        </a:p>
      </dgm:t>
    </dgm:pt>
    <dgm:pt modelId="{87881BD1-372A-46F9-B0A7-B7E8E42B682F}" type="sibTrans" cxnId="{FA8141BF-6038-4241-BADE-6E3281E6098D}">
      <dgm:prSet/>
      <dgm:spPr/>
      <dgm:t>
        <a:bodyPr/>
        <a:lstStyle/>
        <a:p>
          <a:endParaRPr lang="fr-FR"/>
        </a:p>
      </dgm:t>
    </dgm:pt>
    <dgm:pt modelId="{D3A05A1F-1538-4614-A93D-287835CDA5FA}">
      <dgm:prSet phldrT="[Texte]"/>
      <dgm:spPr/>
      <dgm:t>
        <a:bodyPr/>
        <a:lstStyle/>
        <a:p>
          <a:r>
            <a:rPr lang="fr-FR" smtClean="0">
              <a:solidFill>
                <a:srgbClr val="00B050"/>
              </a:solidFill>
            </a:rPr>
            <a:t>Idem pour synthétiser les concepts associés à la 2</a:t>
          </a:r>
          <a:r>
            <a:rPr lang="fr-FR" baseline="30000" smtClean="0">
              <a:solidFill>
                <a:srgbClr val="00B050"/>
              </a:solidFill>
            </a:rPr>
            <a:t>ème</a:t>
          </a:r>
          <a:r>
            <a:rPr lang="fr-FR" smtClean="0">
              <a:solidFill>
                <a:srgbClr val="00B050"/>
              </a:solidFill>
            </a:rPr>
            <a:t> partie</a:t>
          </a:r>
          <a:endParaRPr lang="fr-FR">
            <a:solidFill>
              <a:srgbClr val="00B050"/>
            </a:solidFill>
          </a:endParaRPr>
        </a:p>
      </dgm:t>
    </dgm:pt>
    <dgm:pt modelId="{ABEC5DF7-E32D-4752-8E09-2CACCC9DB6EE}" type="parTrans" cxnId="{0A36A5C9-5BA7-4704-BB1E-78E0374915E6}">
      <dgm:prSet/>
      <dgm:spPr/>
      <dgm:t>
        <a:bodyPr/>
        <a:lstStyle/>
        <a:p>
          <a:endParaRPr lang="fr-FR"/>
        </a:p>
      </dgm:t>
    </dgm:pt>
    <dgm:pt modelId="{37E9142B-A368-43B4-85A2-077ED38568F6}" type="sibTrans" cxnId="{0A36A5C9-5BA7-4704-BB1E-78E0374915E6}">
      <dgm:prSet/>
      <dgm:spPr/>
      <dgm:t>
        <a:bodyPr/>
        <a:lstStyle/>
        <a:p>
          <a:endParaRPr lang="fr-FR"/>
        </a:p>
      </dgm:t>
    </dgm:pt>
    <dgm:pt modelId="{7F8EA426-E734-4033-B5C0-CB2DD98652E1}">
      <dgm:prSet phldrT="[Texte]"/>
      <dgm:spPr/>
      <dgm:t>
        <a:bodyPr/>
        <a:lstStyle/>
        <a:p>
          <a:r>
            <a:rPr lang="fr-FR" smtClean="0">
              <a:solidFill>
                <a:schemeClr val="accent4"/>
              </a:solidFill>
            </a:rPr>
            <a:t>Idem sur les dernières activités du chapitre</a:t>
          </a:r>
          <a:endParaRPr lang="fr-FR">
            <a:solidFill>
              <a:schemeClr val="accent4"/>
            </a:solidFill>
          </a:endParaRPr>
        </a:p>
      </dgm:t>
    </dgm:pt>
    <dgm:pt modelId="{CC551FF5-348F-48D8-BE40-5683A3CE291A}" type="parTrans" cxnId="{8D0E8915-8AEF-428E-AD5C-26AAF469D478}">
      <dgm:prSet/>
      <dgm:spPr/>
      <dgm:t>
        <a:bodyPr/>
        <a:lstStyle/>
        <a:p>
          <a:endParaRPr lang="fr-FR"/>
        </a:p>
      </dgm:t>
    </dgm:pt>
    <dgm:pt modelId="{99EEFCD3-9C2F-4583-8000-922A1690B490}" type="sibTrans" cxnId="{8D0E8915-8AEF-428E-AD5C-26AAF469D478}">
      <dgm:prSet/>
      <dgm:spPr/>
      <dgm:t>
        <a:bodyPr/>
        <a:lstStyle/>
        <a:p>
          <a:endParaRPr lang="fr-FR"/>
        </a:p>
      </dgm:t>
    </dgm:pt>
    <dgm:pt modelId="{17DD186D-CB75-44F6-AD43-08A2BE97FB01}">
      <dgm:prSet phldrT="[Texte]"/>
      <dgm:spPr/>
      <dgm:t>
        <a:bodyPr/>
        <a:lstStyle/>
        <a:p>
          <a:r>
            <a:rPr lang="fr-FR" smtClean="0">
              <a:solidFill>
                <a:schemeClr val="accent4"/>
              </a:solidFill>
            </a:rPr>
            <a:t>Idem pour synthétiser les concepts associés à la 3</a:t>
          </a:r>
          <a:r>
            <a:rPr lang="fr-FR" baseline="30000" smtClean="0">
              <a:solidFill>
                <a:schemeClr val="accent4"/>
              </a:solidFill>
            </a:rPr>
            <a:t>ème</a:t>
          </a:r>
          <a:r>
            <a:rPr lang="fr-FR" smtClean="0">
              <a:solidFill>
                <a:schemeClr val="accent4"/>
              </a:solidFill>
            </a:rPr>
            <a:t> partie</a:t>
          </a:r>
          <a:endParaRPr lang="fr-FR">
            <a:solidFill>
              <a:schemeClr val="accent4"/>
            </a:solidFill>
          </a:endParaRPr>
        </a:p>
      </dgm:t>
    </dgm:pt>
    <dgm:pt modelId="{4DBF714B-E2E6-4ECE-B4A2-FE5EFD466F1D}" type="parTrans" cxnId="{3230483A-D679-4C0C-952A-236723A60719}">
      <dgm:prSet/>
      <dgm:spPr/>
      <dgm:t>
        <a:bodyPr/>
        <a:lstStyle/>
        <a:p>
          <a:endParaRPr lang="fr-FR"/>
        </a:p>
      </dgm:t>
    </dgm:pt>
    <dgm:pt modelId="{36694B44-1A22-4E0D-8BB6-9E6D77E1ADD4}" type="sibTrans" cxnId="{3230483A-D679-4C0C-952A-236723A60719}">
      <dgm:prSet/>
      <dgm:spPr/>
      <dgm:t>
        <a:bodyPr/>
        <a:lstStyle/>
        <a:p>
          <a:endParaRPr lang="fr-FR"/>
        </a:p>
      </dgm:t>
    </dgm:pt>
    <dgm:pt modelId="{7B0A4673-0A6C-4975-8308-D500B864C501}" type="pres">
      <dgm:prSet presAssocID="{DC64F98C-D6AB-4BB9-ADDB-389E41F79D7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60AE518-9016-4A45-B8E0-64CD76BBC310}" type="pres">
      <dgm:prSet presAssocID="{AC8B085A-1790-4EB5-A7F7-17B8A3B1E9FB}" presName="ParentComposite" presStyleCnt="0"/>
      <dgm:spPr/>
    </dgm:pt>
    <dgm:pt modelId="{C43B4993-7DB1-4E69-9228-0F8489AC8BFD}" type="pres">
      <dgm:prSet presAssocID="{AC8B085A-1790-4EB5-A7F7-17B8A3B1E9FB}" presName="Chord" presStyleLbl="bgShp" presStyleIdx="0" presStyleCnt="3"/>
      <dgm:spPr>
        <a:solidFill>
          <a:schemeClr val="accent2"/>
        </a:solidFill>
      </dgm:spPr>
    </dgm:pt>
    <dgm:pt modelId="{012BF0C0-DEE0-4AC3-BEF7-C51707C54C5E}" type="pres">
      <dgm:prSet presAssocID="{AC8B085A-1790-4EB5-A7F7-17B8A3B1E9FB}" presName="Pie" presStyleLbl="alignNode1" presStyleIdx="0" presStyleCnt="3"/>
      <dgm:spPr>
        <a:solidFill>
          <a:srgbClr val="00FF00"/>
        </a:solidFill>
      </dgm:spPr>
    </dgm:pt>
    <dgm:pt modelId="{B30C34A6-27A6-45A1-91B0-F63DEFC00E81}" type="pres">
      <dgm:prSet presAssocID="{AC8B085A-1790-4EB5-A7F7-17B8A3B1E9FB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24CB6A-2FEA-4F41-ACBF-E49A4C16E4C3}" type="pres">
      <dgm:prSet presAssocID="{B774A87C-192A-48CB-9CC6-48646DB71D24}" presName="negSibTrans" presStyleCnt="0"/>
      <dgm:spPr/>
    </dgm:pt>
    <dgm:pt modelId="{0356F8B2-D5CF-47C4-8349-31D344C744C4}" type="pres">
      <dgm:prSet presAssocID="{AC8B085A-1790-4EB5-A7F7-17B8A3B1E9FB}" presName="composite" presStyleCnt="0"/>
      <dgm:spPr/>
    </dgm:pt>
    <dgm:pt modelId="{A5B30807-71CA-4518-9401-E10492323FC2}" type="pres">
      <dgm:prSet presAssocID="{AC8B085A-1790-4EB5-A7F7-17B8A3B1E9F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90A61A-A6AC-47AB-9449-8BC05B9B1CE3}" type="pres">
      <dgm:prSet presAssocID="{E0B1E646-A0B7-472C-8662-6592DD2E1D36}" presName="sibTrans" presStyleCnt="0"/>
      <dgm:spPr/>
    </dgm:pt>
    <dgm:pt modelId="{B2E7833A-69D1-4685-A995-49D72E80B8F7}" type="pres">
      <dgm:prSet presAssocID="{7C81643B-D8D7-4D3C-8427-63803562C408}" presName="ParentComposite" presStyleCnt="0"/>
      <dgm:spPr/>
    </dgm:pt>
    <dgm:pt modelId="{D4B63F66-DFB2-46D1-BDD2-A5DB390E0C88}" type="pres">
      <dgm:prSet presAssocID="{7C81643B-D8D7-4D3C-8427-63803562C408}" presName="Chord" presStyleLbl="bgShp" presStyleIdx="1" presStyleCnt="3"/>
      <dgm:spPr>
        <a:solidFill>
          <a:schemeClr val="accent2"/>
        </a:solidFill>
      </dgm:spPr>
    </dgm:pt>
    <dgm:pt modelId="{7DC86D02-F818-4DB7-8613-806D2BB5CAB1}" type="pres">
      <dgm:prSet presAssocID="{7C81643B-D8D7-4D3C-8427-63803562C408}" presName="Pie" presStyleLbl="alignNode1" presStyleIdx="1" presStyleCnt="3"/>
      <dgm:spPr>
        <a:solidFill>
          <a:srgbClr val="00FF00"/>
        </a:solidFill>
      </dgm:spPr>
    </dgm:pt>
    <dgm:pt modelId="{FC9647DC-281B-42F9-89AD-83EBA8700572}" type="pres">
      <dgm:prSet presAssocID="{7C81643B-D8D7-4D3C-8427-63803562C40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4848A-C9AD-4BF8-A518-ABDC042DBE2D}" type="pres">
      <dgm:prSet presAssocID="{37E9142B-A368-43B4-85A2-077ED38568F6}" presName="negSibTrans" presStyleCnt="0"/>
      <dgm:spPr/>
    </dgm:pt>
    <dgm:pt modelId="{7EBAEA45-99AC-4522-AB1C-A332AFA41004}" type="pres">
      <dgm:prSet presAssocID="{7C81643B-D8D7-4D3C-8427-63803562C408}" presName="composite" presStyleCnt="0"/>
      <dgm:spPr/>
    </dgm:pt>
    <dgm:pt modelId="{E1B921DF-FAAD-4004-8ADA-DAFB77F27265}" type="pres">
      <dgm:prSet presAssocID="{7C81643B-D8D7-4D3C-8427-63803562C40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185A2F-E2B0-4C0C-9784-2EEB28CABC4B}" type="pres">
      <dgm:prSet presAssocID="{87881BD1-372A-46F9-B0A7-B7E8E42B682F}" presName="sibTrans" presStyleCnt="0"/>
      <dgm:spPr/>
    </dgm:pt>
    <dgm:pt modelId="{C99AFBF7-F1DA-465F-97AF-1734AE8580B8}" type="pres">
      <dgm:prSet presAssocID="{7F8EA426-E734-4033-B5C0-CB2DD98652E1}" presName="ParentComposite" presStyleCnt="0"/>
      <dgm:spPr/>
    </dgm:pt>
    <dgm:pt modelId="{2362BAF2-395E-48D2-AA05-C92CDB79C4DC}" type="pres">
      <dgm:prSet presAssocID="{7F8EA426-E734-4033-B5C0-CB2DD98652E1}" presName="Chord" presStyleLbl="bgShp" presStyleIdx="2" presStyleCnt="3"/>
      <dgm:spPr/>
    </dgm:pt>
    <dgm:pt modelId="{2A975306-A03D-470A-8675-7EF72BD9CC1B}" type="pres">
      <dgm:prSet presAssocID="{7F8EA426-E734-4033-B5C0-CB2DD98652E1}" presName="Pie" presStyleLbl="alignNode1" presStyleIdx="2" presStyleCnt="3"/>
      <dgm:spPr>
        <a:solidFill>
          <a:srgbClr val="00FF00"/>
        </a:solidFill>
      </dgm:spPr>
    </dgm:pt>
    <dgm:pt modelId="{D7206FB9-DCA0-4F00-9855-25DD1E81745F}" type="pres">
      <dgm:prSet presAssocID="{7F8EA426-E734-4033-B5C0-CB2DD98652E1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8B4AEE-6C8B-4DAA-9DA8-38F5CC5E7D3C}" type="pres">
      <dgm:prSet presAssocID="{36694B44-1A22-4E0D-8BB6-9E6D77E1ADD4}" presName="negSibTrans" presStyleCnt="0"/>
      <dgm:spPr/>
    </dgm:pt>
    <dgm:pt modelId="{0CEA2BC2-0400-4A42-92B0-6889E74B7561}" type="pres">
      <dgm:prSet presAssocID="{7F8EA426-E734-4033-B5C0-CB2DD98652E1}" presName="composite" presStyleCnt="0"/>
      <dgm:spPr/>
    </dgm:pt>
    <dgm:pt modelId="{E73E85E2-D9F4-434D-B81A-BE8B9BCF039F}" type="pres">
      <dgm:prSet presAssocID="{7F8EA426-E734-4033-B5C0-CB2DD98652E1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5A9B71-8D8C-423D-B69F-FF9352943E47}" type="presOf" srcId="{DC64F98C-D6AB-4BB9-ADDB-389E41F79D76}" destId="{7B0A4673-0A6C-4975-8308-D500B864C501}" srcOrd="0" destOrd="0" presId="urn:microsoft.com/office/officeart/2009/3/layout/PieProcess"/>
    <dgm:cxn modelId="{4A7DB1C1-42FC-49C9-B148-C058575ED8C7}" type="presOf" srcId="{AC8B085A-1790-4EB5-A7F7-17B8A3B1E9FB}" destId="{B30C34A6-27A6-45A1-91B0-F63DEFC00E81}" srcOrd="0" destOrd="0" presId="urn:microsoft.com/office/officeart/2009/3/layout/PieProcess"/>
    <dgm:cxn modelId="{3230483A-D679-4C0C-952A-236723A60719}" srcId="{7F8EA426-E734-4033-B5C0-CB2DD98652E1}" destId="{17DD186D-CB75-44F6-AD43-08A2BE97FB01}" srcOrd="0" destOrd="0" parTransId="{4DBF714B-E2E6-4ECE-B4A2-FE5EFD466F1D}" sibTransId="{36694B44-1A22-4E0D-8BB6-9E6D77E1ADD4}"/>
    <dgm:cxn modelId="{0A36A5C9-5BA7-4704-BB1E-78E0374915E6}" srcId="{7C81643B-D8D7-4D3C-8427-63803562C408}" destId="{D3A05A1F-1538-4614-A93D-287835CDA5FA}" srcOrd="0" destOrd="0" parTransId="{ABEC5DF7-E32D-4752-8E09-2CACCC9DB6EE}" sibTransId="{37E9142B-A368-43B4-85A2-077ED38568F6}"/>
    <dgm:cxn modelId="{8D0E8915-8AEF-428E-AD5C-26AAF469D478}" srcId="{DC64F98C-D6AB-4BB9-ADDB-389E41F79D76}" destId="{7F8EA426-E734-4033-B5C0-CB2DD98652E1}" srcOrd="2" destOrd="0" parTransId="{CC551FF5-348F-48D8-BE40-5683A3CE291A}" sibTransId="{99EEFCD3-9C2F-4583-8000-922A1690B490}"/>
    <dgm:cxn modelId="{C4ECEE28-09DF-4110-AF22-12A0E04EF60A}" type="presOf" srcId="{17DD186D-CB75-44F6-AD43-08A2BE97FB01}" destId="{E73E85E2-D9F4-434D-B81A-BE8B9BCF039F}" srcOrd="0" destOrd="0" presId="urn:microsoft.com/office/officeart/2009/3/layout/PieProcess"/>
    <dgm:cxn modelId="{112E9509-5DD0-439C-BA25-861595EC8D51}" type="presOf" srcId="{7C81643B-D8D7-4D3C-8427-63803562C408}" destId="{FC9647DC-281B-42F9-89AD-83EBA8700572}" srcOrd="0" destOrd="0" presId="urn:microsoft.com/office/officeart/2009/3/layout/PieProcess"/>
    <dgm:cxn modelId="{DDF2399D-AEE6-48E4-B6B4-6A885C95EAB2}" type="presOf" srcId="{C31020DB-2FC9-43F4-8782-A5BEC2AA4971}" destId="{A5B30807-71CA-4518-9401-E10492323FC2}" srcOrd="0" destOrd="0" presId="urn:microsoft.com/office/officeart/2009/3/layout/PieProcess"/>
    <dgm:cxn modelId="{FB7B02CD-230F-41DD-85DD-1E65AFDE26B9}" type="presOf" srcId="{D3A05A1F-1538-4614-A93D-287835CDA5FA}" destId="{E1B921DF-FAAD-4004-8ADA-DAFB77F27265}" srcOrd="0" destOrd="0" presId="urn:microsoft.com/office/officeart/2009/3/layout/PieProcess"/>
    <dgm:cxn modelId="{DF24DBA3-617D-4336-9A2C-ED6886249DAA}" srcId="{DC64F98C-D6AB-4BB9-ADDB-389E41F79D76}" destId="{AC8B085A-1790-4EB5-A7F7-17B8A3B1E9FB}" srcOrd="0" destOrd="0" parTransId="{DAB6BE09-F6BD-432E-941B-9E0469BDD449}" sibTransId="{E0B1E646-A0B7-472C-8662-6592DD2E1D36}"/>
    <dgm:cxn modelId="{09DE8732-B1AD-4E47-AE9E-67EFFE81F0DE}" srcId="{AC8B085A-1790-4EB5-A7F7-17B8A3B1E9FB}" destId="{C31020DB-2FC9-43F4-8782-A5BEC2AA4971}" srcOrd="0" destOrd="0" parTransId="{52189F89-562E-472F-A168-F8D490EEA73B}" sibTransId="{B774A87C-192A-48CB-9CC6-48646DB71D24}"/>
    <dgm:cxn modelId="{FA8141BF-6038-4241-BADE-6E3281E6098D}" srcId="{DC64F98C-D6AB-4BB9-ADDB-389E41F79D76}" destId="{7C81643B-D8D7-4D3C-8427-63803562C408}" srcOrd="1" destOrd="0" parTransId="{342EA5B2-5DC4-41D9-8AA2-1A7B54CCE114}" sibTransId="{87881BD1-372A-46F9-B0A7-B7E8E42B682F}"/>
    <dgm:cxn modelId="{4665FB8D-499A-43ED-800B-78EE66E0CC16}" type="presOf" srcId="{7F8EA426-E734-4033-B5C0-CB2DD98652E1}" destId="{D7206FB9-DCA0-4F00-9855-25DD1E81745F}" srcOrd="0" destOrd="0" presId="urn:microsoft.com/office/officeart/2009/3/layout/PieProcess"/>
    <dgm:cxn modelId="{B2649218-AE54-47C3-A2DC-1A8F7B5C77DA}" type="presParOf" srcId="{7B0A4673-0A6C-4975-8308-D500B864C501}" destId="{C60AE518-9016-4A45-B8E0-64CD76BBC310}" srcOrd="0" destOrd="0" presId="urn:microsoft.com/office/officeart/2009/3/layout/PieProcess"/>
    <dgm:cxn modelId="{A9E587A5-1777-4015-B65A-F3BBC634350D}" type="presParOf" srcId="{C60AE518-9016-4A45-B8E0-64CD76BBC310}" destId="{C43B4993-7DB1-4E69-9228-0F8489AC8BFD}" srcOrd="0" destOrd="0" presId="urn:microsoft.com/office/officeart/2009/3/layout/PieProcess"/>
    <dgm:cxn modelId="{0FC07AAA-CF02-4509-96A3-4B9B4942C804}" type="presParOf" srcId="{C60AE518-9016-4A45-B8E0-64CD76BBC310}" destId="{012BF0C0-DEE0-4AC3-BEF7-C51707C54C5E}" srcOrd="1" destOrd="0" presId="urn:microsoft.com/office/officeart/2009/3/layout/PieProcess"/>
    <dgm:cxn modelId="{D1099186-3059-4DDA-9507-FC519B2966B8}" type="presParOf" srcId="{C60AE518-9016-4A45-B8E0-64CD76BBC310}" destId="{B30C34A6-27A6-45A1-91B0-F63DEFC00E81}" srcOrd="2" destOrd="0" presId="urn:microsoft.com/office/officeart/2009/3/layout/PieProcess"/>
    <dgm:cxn modelId="{F5FCF05C-6003-42E9-AC36-3583D738E482}" type="presParOf" srcId="{7B0A4673-0A6C-4975-8308-D500B864C501}" destId="{A624CB6A-2FEA-4F41-ACBF-E49A4C16E4C3}" srcOrd="1" destOrd="0" presId="urn:microsoft.com/office/officeart/2009/3/layout/PieProcess"/>
    <dgm:cxn modelId="{D77CE2B7-21F3-49D6-B62B-6C718A660141}" type="presParOf" srcId="{7B0A4673-0A6C-4975-8308-D500B864C501}" destId="{0356F8B2-D5CF-47C4-8349-31D344C744C4}" srcOrd="2" destOrd="0" presId="urn:microsoft.com/office/officeart/2009/3/layout/PieProcess"/>
    <dgm:cxn modelId="{1C44738C-C379-44E1-8656-44C6DD25152C}" type="presParOf" srcId="{0356F8B2-D5CF-47C4-8349-31D344C744C4}" destId="{A5B30807-71CA-4518-9401-E10492323FC2}" srcOrd="0" destOrd="0" presId="urn:microsoft.com/office/officeart/2009/3/layout/PieProcess"/>
    <dgm:cxn modelId="{1B6FFFA7-0272-4851-BF89-809BF3FEA6EF}" type="presParOf" srcId="{7B0A4673-0A6C-4975-8308-D500B864C501}" destId="{D190A61A-A6AC-47AB-9449-8BC05B9B1CE3}" srcOrd="3" destOrd="0" presId="urn:microsoft.com/office/officeart/2009/3/layout/PieProcess"/>
    <dgm:cxn modelId="{C54B3B7D-982F-42D4-8583-ED50B46AD13D}" type="presParOf" srcId="{7B0A4673-0A6C-4975-8308-D500B864C501}" destId="{B2E7833A-69D1-4685-A995-49D72E80B8F7}" srcOrd="4" destOrd="0" presId="urn:microsoft.com/office/officeart/2009/3/layout/PieProcess"/>
    <dgm:cxn modelId="{42B9BDF4-9011-44FD-8FE5-2E98C8CA5915}" type="presParOf" srcId="{B2E7833A-69D1-4685-A995-49D72E80B8F7}" destId="{D4B63F66-DFB2-46D1-BDD2-A5DB390E0C88}" srcOrd="0" destOrd="0" presId="urn:microsoft.com/office/officeart/2009/3/layout/PieProcess"/>
    <dgm:cxn modelId="{0841BDAA-3B4C-429D-82B8-847552BA5B31}" type="presParOf" srcId="{B2E7833A-69D1-4685-A995-49D72E80B8F7}" destId="{7DC86D02-F818-4DB7-8613-806D2BB5CAB1}" srcOrd="1" destOrd="0" presId="urn:microsoft.com/office/officeart/2009/3/layout/PieProcess"/>
    <dgm:cxn modelId="{5ACDD5AF-36D6-470F-8333-6FAC75281326}" type="presParOf" srcId="{B2E7833A-69D1-4685-A995-49D72E80B8F7}" destId="{FC9647DC-281B-42F9-89AD-83EBA8700572}" srcOrd="2" destOrd="0" presId="urn:microsoft.com/office/officeart/2009/3/layout/PieProcess"/>
    <dgm:cxn modelId="{5E7B1D0C-16E6-4D49-89B9-1952B1DD138A}" type="presParOf" srcId="{7B0A4673-0A6C-4975-8308-D500B864C501}" destId="{D0E4848A-C9AD-4BF8-A518-ABDC042DBE2D}" srcOrd="5" destOrd="0" presId="urn:microsoft.com/office/officeart/2009/3/layout/PieProcess"/>
    <dgm:cxn modelId="{EFF3BB96-B6C7-4087-86E1-D6F06C27E386}" type="presParOf" srcId="{7B0A4673-0A6C-4975-8308-D500B864C501}" destId="{7EBAEA45-99AC-4522-AB1C-A332AFA41004}" srcOrd="6" destOrd="0" presId="urn:microsoft.com/office/officeart/2009/3/layout/PieProcess"/>
    <dgm:cxn modelId="{75CE7F3B-DAC8-4F23-9A8C-1D32FBED3AD4}" type="presParOf" srcId="{7EBAEA45-99AC-4522-AB1C-A332AFA41004}" destId="{E1B921DF-FAAD-4004-8ADA-DAFB77F27265}" srcOrd="0" destOrd="0" presId="urn:microsoft.com/office/officeart/2009/3/layout/PieProcess"/>
    <dgm:cxn modelId="{1F777342-9445-4DC1-98ED-54FD6993B99A}" type="presParOf" srcId="{7B0A4673-0A6C-4975-8308-D500B864C501}" destId="{4D185A2F-E2B0-4C0C-9784-2EEB28CABC4B}" srcOrd="7" destOrd="0" presId="urn:microsoft.com/office/officeart/2009/3/layout/PieProcess"/>
    <dgm:cxn modelId="{2936DEF4-D223-4586-AD2E-07FEF83DB645}" type="presParOf" srcId="{7B0A4673-0A6C-4975-8308-D500B864C501}" destId="{C99AFBF7-F1DA-465F-97AF-1734AE8580B8}" srcOrd="8" destOrd="0" presId="urn:microsoft.com/office/officeart/2009/3/layout/PieProcess"/>
    <dgm:cxn modelId="{53CC4EA2-C25E-4C08-90D1-01B8481A4377}" type="presParOf" srcId="{C99AFBF7-F1DA-465F-97AF-1734AE8580B8}" destId="{2362BAF2-395E-48D2-AA05-C92CDB79C4DC}" srcOrd="0" destOrd="0" presId="urn:microsoft.com/office/officeart/2009/3/layout/PieProcess"/>
    <dgm:cxn modelId="{AC14E900-A81F-4008-9474-635AB1BA0399}" type="presParOf" srcId="{C99AFBF7-F1DA-465F-97AF-1734AE8580B8}" destId="{2A975306-A03D-470A-8675-7EF72BD9CC1B}" srcOrd="1" destOrd="0" presId="urn:microsoft.com/office/officeart/2009/3/layout/PieProcess"/>
    <dgm:cxn modelId="{AF05C4C0-1930-44FA-8CA3-9EAA41018DAC}" type="presParOf" srcId="{C99AFBF7-F1DA-465F-97AF-1734AE8580B8}" destId="{D7206FB9-DCA0-4F00-9855-25DD1E81745F}" srcOrd="2" destOrd="0" presId="urn:microsoft.com/office/officeart/2009/3/layout/PieProcess"/>
    <dgm:cxn modelId="{6557081F-A705-40D1-91BD-66B2FCDE7F3A}" type="presParOf" srcId="{7B0A4673-0A6C-4975-8308-D500B864C501}" destId="{AF8B4AEE-6C8B-4DAA-9DA8-38F5CC5E7D3C}" srcOrd="9" destOrd="0" presId="urn:microsoft.com/office/officeart/2009/3/layout/PieProcess"/>
    <dgm:cxn modelId="{4AB743E6-BFB4-4C58-9F9A-737EAF7DB42C}" type="presParOf" srcId="{7B0A4673-0A6C-4975-8308-D500B864C501}" destId="{0CEA2BC2-0400-4A42-92B0-6889E74B7561}" srcOrd="10" destOrd="0" presId="urn:microsoft.com/office/officeart/2009/3/layout/PieProcess"/>
    <dgm:cxn modelId="{201DAC8B-06B3-4A15-98E1-AAFC36F7CD65}" type="presParOf" srcId="{0CEA2BC2-0400-4A42-92B0-6889E74B7561}" destId="{E73E85E2-D9F4-434D-B81A-BE8B9BCF039F}" srcOrd="0" destOrd="0" presId="urn:microsoft.com/office/officeart/2009/3/layout/PieProcess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0ECC93-3FD0-44AB-AD5C-E183CE8534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BADE354-4274-4BED-9FFA-C11F9FC68DB1}">
      <dgm:prSet phldrT="[Texte]"/>
      <dgm:spPr/>
      <dgm:t>
        <a:bodyPr/>
        <a:lstStyle/>
        <a:p>
          <a:r>
            <a:rPr lang="fr-FR" smtClean="0"/>
            <a:t>Différentes façons de procéder à la conceptualisation :</a:t>
          </a:r>
          <a:endParaRPr lang="fr-FR"/>
        </a:p>
      </dgm:t>
    </dgm:pt>
    <dgm:pt modelId="{571F9B25-52FD-48BB-B1B0-664F650527BC}" type="parTrans" cxnId="{F8090FE6-F622-4C88-B042-9799C2D07E82}">
      <dgm:prSet/>
      <dgm:spPr/>
      <dgm:t>
        <a:bodyPr/>
        <a:lstStyle/>
        <a:p>
          <a:endParaRPr lang="fr-FR"/>
        </a:p>
      </dgm:t>
    </dgm:pt>
    <dgm:pt modelId="{E410E757-931E-4550-8F05-DFF5D5D7A063}" type="sibTrans" cxnId="{F8090FE6-F622-4C88-B042-9799C2D07E82}">
      <dgm:prSet/>
      <dgm:spPr/>
      <dgm:t>
        <a:bodyPr/>
        <a:lstStyle/>
        <a:p>
          <a:endParaRPr lang="fr-FR"/>
        </a:p>
      </dgm:t>
    </dgm:pt>
    <dgm:pt modelId="{B908FFA8-8D0F-4587-BAAF-79DE0C7214F5}">
      <dgm:prSet phldrT="[Texte]" custT="1"/>
      <dgm:spPr/>
      <dgm:t>
        <a:bodyPr/>
        <a:lstStyle/>
        <a:p>
          <a:r>
            <a:rPr lang="fr-FR" sz="1600" smtClean="0"/>
            <a:t>Demander aux élèves de prendre une feuille (</a:t>
          </a:r>
          <a:r>
            <a:rPr lang="fr-FR" sz="1600" smtClean="0"/>
            <a:t>différente </a:t>
          </a:r>
          <a:r>
            <a:rPr lang="fr-FR" sz="1600" smtClean="0"/>
            <a:t>des exercices) pour prendre en notes les concepts </a:t>
          </a:r>
          <a:endParaRPr lang="fr-FR" sz="1600"/>
        </a:p>
      </dgm:t>
    </dgm:pt>
    <dgm:pt modelId="{253D4970-42C9-4498-ACC0-AAC2AA7E4878}" type="parTrans" cxnId="{2348F7F7-E0FB-4DEE-88EE-67F03B871D14}">
      <dgm:prSet/>
      <dgm:spPr/>
      <dgm:t>
        <a:bodyPr/>
        <a:lstStyle/>
        <a:p>
          <a:endParaRPr lang="fr-FR"/>
        </a:p>
      </dgm:t>
    </dgm:pt>
    <dgm:pt modelId="{9ED9D120-EE2F-4086-B0BE-211A52DA867F}" type="sibTrans" cxnId="{2348F7F7-E0FB-4DEE-88EE-67F03B871D14}">
      <dgm:prSet/>
      <dgm:spPr/>
      <dgm:t>
        <a:bodyPr/>
        <a:lstStyle/>
        <a:p>
          <a:endParaRPr lang="fr-FR"/>
        </a:p>
      </dgm:t>
    </dgm:pt>
    <dgm:pt modelId="{7B88455A-767B-443E-A486-FBA64985136A}">
      <dgm:prSet phldrT="[Texte]" custT="1"/>
      <dgm:spPr/>
      <dgm:t>
        <a:bodyPr/>
        <a:lstStyle/>
        <a:p>
          <a:r>
            <a:rPr lang="fr-FR" sz="1600" smtClean="0"/>
            <a:t>Créer un Padlet (mur digital partagé avec la classe) </a:t>
          </a:r>
          <a:endParaRPr lang="fr-FR" sz="1600"/>
        </a:p>
      </dgm:t>
    </dgm:pt>
    <dgm:pt modelId="{5B7ED7D6-9F49-49A9-A64B-1784929801BC}" type="parTrans" cxnId="{B1721751-EDEE-43A6-84BE-9056463914E6}">
      <dgm:prSet/>
      <dgm:spPr/>
      <dgm:t>
        <a:bodyPr/>
        <a:lstStyle/>
        <a:p>
          <a:endParaRPr lang="fr-FR"/>
        </a:p>
      </dgm:t>
    </dgm:pt>
    <dgm:pt modelId="{D9C0D58B-E744-40FB-AE39-315434142D8E}" type="sibTrans" cxnId="{B1721751-EDEE-43A6-84BE-9056463914E6}">
      <dgm:prSet/>
      <dgm:spPr/>
      <dgm:t>
        <a:bodyPr/>
        <a:lstStyle/>
        <a:p>
          <a:endParaRPr lang="fr-FR"/>
        </a:p>
      </dgm:t>
    </dgm:pt>
    <dgm:pt modelId="{EA8A6FEE-0E8C-4F69-9483-478A407D5201}">
      <dgm:prSet phldrT="[Texte]" custT="1"/>
      <dgm:spPr/>
      <dgm:t>
        <a:bodyPr/>
        <a:lstStyle/>
        <a:p>
          <a:r>
            <a:rPr lang="fr-FR" sz="1600" smtClean="0"/>
            <a:t>Proposer un questionnement sur les concepts</a:t>
          </a:r>
          <a:endParaRPr lang="fr-FR" sz="1600"/>
        </a:p>
      </dgm:t>
    </dgm:pt>
    <dgm:pt modelId="{75DF2C29-CB24-4A0D-BE06-5C79AD77BE7B}" type="parTrans" cxnId="{DB02E04A-75FD-477C-856F-276B16A43005}">
      <dgm:prSet/>
      <dgm:spPr/>
      <dgm:t>
        <a:bodyPr/>
        <a:lstStyle/>
        <a:p>
          <a:endParaRPr lang="fr-FR"/>
        </a:p>
      </dgm:t>
    </dgm:pt>
    <dgm:pt modelId="{46BFE9F1-1412-448F-BD0D-683A2148D74D}" type="sibTrans" cxnId="{DB02E04A-75FD-477C-856F-276B16A43005}">
      <dgm:prSet/>
      <dgm:spPr/>
      <dgm:t>
        <a:bodyPr/>
        <a:lstStyle/>
        <a:p>
          <a:endParaRPr lang="fr-FR"/>
        </a:p>
      </dgm:t>
    </dgm:pt>
    <dgm:pt modelId="{E64479F5-0BA2-4A76-9B4D-17B7E8918847}">
      <dgm:prSet custT="1"/>
      <dgm:spPr/>
      <dgm:t>
        <a:bodyPr/>
        <a:lstStyle/>
        <a:p>
          <a:r>
            <a:rPr lang="fr-FR" sz="1600" smtClean="0"/>
            <a:t>Après chaque correction d’activités, faire participer les élèves pour faire surgir des définitions, des explications de concepts.</a:t>
          </a:r>
          <a:endParaRPr lang="fr-FR" sz="1600"/>
        </a:p>
      </dgm:t>
    </dgm:pt>
    <dgm:pt modelId="{642A1113-38C6-48EF-97BB-7B68557D3158}" type="parTrans" cxnId="{5E88111F-C38C-4326-A535-029FC42EB0BB}">
      <dgm:prSet/>
      <dgm:spPr/>
      <dgm:t>
        <a:bodyPr/>
        <a:lstStyle/>
        <a:p>
          <a:endParaRPr lang="fr-FR"/>
        </a:p>
      </dgm:t>
    </dgm:pt>
    <dgm:pt modelId="{A1FF5F76-3F96-475A-BDE7-40EEAFF95021}" type="sibTrans" cxnId="{5E88111F-C38C-4326-A535-029FC42EB0BB}">
      <dgm:prSet/>
      <dgm:spPr/>
      <dgm:t>
        <a:bodyPr/>
        <a:lstStyle/>
        <a:p>
          <a:endParaRPr lang="fr-FR"/>
        </a:p>
      </dgm:t>
    </dgm:pt>
    <dgm:pt modelId="{569635E8-0A2E-4C43-8829-8556685DCCF7}">
      <dgm:prSet custT="1"/>
      <dgm:spPr/>
      <dgm:t>
        <a:bodyPr/>
        <a:lstStyle/>
        <a:p>
          <a:r>
            <a:rPr lang="fr-FR" sz="1600" smtClean="0"/>
            <a:t>Après chaque correction d’activités, demander aux élèves d’enrichir la synthèse partagée sur Padlet (à l’aide de leur PC portable ou de leur téléphone)</a:t>
          </a:r>
          <a:endParaRPr lang="fr-FR" sz="1600"/>
        </a:p>
      </dgm:t>
    </dgm:pt>
    <dgm:pt modelId="{3D34420A-B31D-4B81-A436-7AFF54BBB40A}" type="parTrans" cxnId="{9F54FF6E-86EF-43F4-9FA9-18128F53DFDC}">
      <dgm:prSet/>
      <dgm:spPr/>
      <dgm:t>
        <a:bodyPr/>
        <a:lstStyle/>
        <a:p>
          <a:endParaRPr lang="fr-FR"/>
        </a:p>
      </dgm:t>
    </dgm:pt>
    <dgm:pt modelId="{50B7A5A2-8C02-403C-B695-27D30D1D7087}" type="sibTrans" cxnId="{9F54FF6E-86EF-43F4-9FA9-18128F53DFDC}">
      <dgm:prSet/>
      <dgm:spPr/>
      <dgm:t>
        <a:bodyPr/>
        <a:lstStyle/>
        <a:p>
          <a:endParaRPr lang="fr-FR"/>
        </a:p>
      </dgm:t>
    </dgm:pt>
    <dgm:pt modelId="{71C96F5F-B714-41FF-BCE1-6F8431723102}">
      <dgm:prSet custT="1"/>
      <dgm:spPr/>
      <dgm:t>
        <a:bodyPr/>
        <a:lstStyle/>
        <a:p>
          <a:r>
            <a:rPr lang="fr-FR" sz="1600" smtClean="0"/>
            <a:t>Penser à bien structurer son chapitre en recourant au tableau pour indiquer </a:t>
          </a:r>
          <a:r>
            <a:rPr lang="fr-FR" sz="1600" smtClean="0"/>
            <a:t>la partie </a:t>
          </a:r>
          <a:r>
            <a:rPr lang="fr-FR" sz="1600" smtClean="0"/>
            <a:t>et/ou </a:t>
          </a:r>
          <a:r>
            <a:rPr lang="fr-FR" sz="1600" smtClean="0"/>
            <a:t>sous-partie traitée</a:t>
          </a:r>
          <a:endParaRPr lang="fr-FR" sz="1600"/>
        </a:p>
      </dgm:t>
    </dgm:pt>
    <dgm:pt modelId="{A8FF5AE6-CEE8-483B-A141-6E22C38B1D37}" type="parTrans" cxnId="{9CC8C6CB-B083-4D19-A594-AF54C434CAF7}">
      <dgm:prSet/>
      <dgm:spPr/>
      <dgm:t>
        <a:bodyPr/>
        <a:lstStyle/>
        <a:p>
          <a:endParaRPr lang="fr-FR"/>
        </a:p>
      </dgm:t>
    </dgm:pt>
    <dgm:pt modelId="{CC5411AC-DDF2-4EB6-9A02-8AF8D83D5AC3}" type="sibTrans" cxnId="{9CC8C6CB-B083-4D19-A594-AF54C434CAF7}">
      <dgm:prSet/>
      <dgm:spPr/>
      <dgm:t>
        <a:bodyPr/>
        <a:lstStyle/>
        <a:p>
          <a:endParaRPr lang="fr-FR"/>
        </a:p>
      </dgm:t>
    </dgm:pt>
    <dgm:pt modelId="{4BCD5FC0-F1D0-44FB-9366-CA52D79016FE}">
      <dgm:prSet custT="1"/>
      <dgm:spPr/>
      <dgm:t>
        <a:bodyPr/>
        <a:lstStyle/>
        <a:p>
          <a:r>
            <a:rPr lang="fr-FR" sz="1600" smtClean="0"/>
            <a:t>Vidéoprojeter le live pour encadrer les propositions des élèves</a:t>
          </a:r>
          <a:endParaRPr lang="fr-FR" sz="1600"/>
        </a:p>
      </dgm:t>
    </dgm:pt>
    <dgm:pt modelId="{716FD6AC-93A1-4763-B046-F1B3D8DA08CA}" type="parTrans" cxnId="{D49B4FF6-527F-41C4-A88B-259620F2211A}">
      <dgm:prSet/>
      <dgm:spPr/>
      <dgm:t>
        <a:bodyPr/>
        <a:lstStyle/>
        <a:p>
          <a:endParaRPr lang="fr-FR"/>
        </a:p>
      </dgm:t>
    </dgm:pt>
    <dgm:pt modelId="{158BC437-E601-4783-98A2-A5C45799B391}" type="sibTrans" cxnId="{D49B4FF6-527F-41C4-A88B-259620F2211A}">
      <dgm:prSet/>
      <dgm:spPr/>
      <dgm:t>
        <a:bodyPr/>
        <a:lstStyle/>
        <a:p>
          <a:endParaRPr lang="fr-FR"/>
        </a:p>
      </dgm:t>
    </dgm:pt>
    <dgm:pt modelId="{5582AB24-EEE9-45F6-A735-EAF3E9753A28}">
      <dgm:prSet custT="1"/>
      <dgm:spPr/>
      <dgm:t>
        <a:bodyPr/>
        <a:lstStyle/>
        <a:p>
          <a:r>
            <a:rPr lang="fr-FR" sz="1600" smtClean="0"/>
            <a:t>Faire venir des élèves au tableau pour écrire leurs réponses</a:t>
          </a:r>
          <a:endParaRPr lang="fr-FR" sz="1600"/>
        </a:p>
      </dgm:t>
    </dgm:pt>
    <dgm:pt modelId="{4B9EC118-DF98-4622-9949-8EAA15641C53}" type="parTrans" cxnId="{8F9A1F52-D391-4549-B184-0B30FAC3D324}">
      <dgm:prSet/>
      <dgm:spPr/>
      <dgm:t>
        <a:bodyPr/>
        <a:lstStyle/>
        <a:p>
          <a:endParaRPr lang="fr-FR"/>
        </a:p>
      </dgm:t>
    </dgm:pt>
    <dgm:pt modelId="{217F0B00-A28A-40D0-9BA4-25ED4FC6B37B}" type="sibTrans" cxnId="{8F9A1F52-D391-4549-B184-0B30FAC3D324}">
      <dgm:prSet/>
      <dgm:spPr/>
      <dgm:t>
        <a:bodyPr/>
        <a:lstStyle/>
        <a:p>
          <a:endParaRPr lang="fr-FR"/>
        </a:p>
      </dgm:t>
    </dgm:pt>
    <dgm:pt modelId="{5D6C46AE-2A67-426A-B0BE-CB072BF763D9}">
      <dgm:prSet custT="1"/>
      <dgm:spPr/>
      <dgm:t>
        <a:bodyPr/>
        <a:lstStyle/>
        <a:p>
          <a:r>
            <a:rPr lang="fr-FR" sz="1600" smtClean="0"/>
            <a:t>Etayer les réponses et faire prendre en notes les réponses co-construites</a:t>
          </a:r>
          <a:endParaRPr lang="fr-FR" sz="1600"/>
        </a:p>
      </dgm:t>
    </dgm:pt>
    <dgm:pt modelId="{4464BEAC-845B-4663-AC21-63A27C0A4586}" type="parTrans" cxnId="{B1BF611D-6AF6-4EDB-A7C0-ACEF37F442CA}">
      <dgm:prSet/>
      <dgm:spPr/>
      <dgm:t>
        <a:bodyPr/>
        <a:lstStyle/>
        <a:p>
          <a:endParaRPr lang="fr-FR"/>
        </a:p>
      </dgm:t>
    </dgm:pt>
    <dgm:pt modelId="{EDA300C7-B351-4492-BCE9-03676E986698}" type="sibTrans" cxnId="{B1BF611D-6AF6-4EDB-A7C0-ACEF37F442CA}">
      <dgm:prSet/>
      <dgm:spPr/>
      <dgm:t>
        <a:bodyPr/>
        <a:lstStyle/>
        <a:p>
          <a:endParaRPr lang="fr-FR"/>
        </a:p>
      </dgm:t>
    </dgm:pt>
    <dgm:pt modelId="{5D434CB7-8A19-4BA5-B968-243A58180E6F}" type="pres">
      <dgm:prSet presAssocID="{9D0ECC93-3FD0-44AB-AD5C-E183CE8534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75631A-73FD-4F32-86FE-0F55ADED345D}" type="pres">
      <dgm:prSet presAssocID="{8BADE354-4274-4BED-9FFA-C11F9FC68DB1}" presName="root1" presStyleCnt="0"/>
      <dgm:spPr/>
    </dgm:pt>
    <dgm:pt modelId="{A82F7A30-7BB4-4DCD-9DCA-0177F28EC8EB}" type="pres">
      <dgm:prSet presAssocID="{8BADE354-4274-4BED-9FFA-C11F9FC68DB1}" presName="LevelOneTextNode" presStyleLbl="node0" presStyleIdx="0" presStyleCnt="1" custLinFactX="-49372" custLinFactNeighborX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DB8750-9289-494A-B778-4BEEF88C8A59}" type="pres">
      <dgm:prSet presAssocID="{8BADE354-4274-4BED-9FFA-C11F9FC68DB1}" presName="level2hierChild" presStyleCnt="0"/>
      <dgm:spPr/>
    </dgm:pt>
    <dgm:pt modelId="{9C73AFC3-41BA-490E-A9F4-02D407521ECF}" type="pres">
      <dgm:prSet presAssocID="{253D4970-42C9-4498-ACC0-AAC2AA7E487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6259E101-C041-4AB7-A38C-FEEB9DCD4014}" type="pres">
      <dgm:prSet presAssocID="{253D4970-42C9-4498-ACC0-AAC2AA7E487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FFF2953F-4E0D-4E2C-AB1C-5687D27D11CB}" type="pres">
      <dgm:prSet presAssocID="{B908FFA8-8D0F-4587-BAAF-79DE0C7214F5}" presName="root2" presStyleCnt="0"/>
      <dgm:spPr/>
    </dgm:pt>
    <dgm:pt modelId="{6BC66360-B348-462F-A4AD-9FD996B1F9BF}" type="pres">
      <dgm:prSet presAssocID="{B908FFA8-8D0F-4587-BAAF-79DE0C7214F5}" presName="LevelTwoTextNode" presStyleLbl="node2" presStyleIdx="0" presStyleCnt="3" custScaleY="138848" custLinFactNeighborY="-634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6F5683-0E8F-4880-BE60-A48639D2B4C3}" type="pres">
      <dgm:prSet presAssocID="{B908FFA8-8D0F-4587-BAAF-79DE0C7214F5}" presName="level3hierChild" presStyleCnt="0"/>
      <dgm:spPr/>
    </dgm:pt>
    <dgm:pt modelId="{05BCC2C0-8450-49AD-B6CB-C18A68802030}" type="pres">
      <dgm:prSet presAssocID="{642A1113-38C6-48EF-97BB-7B68557D3158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D78FDAC8-BB14-4637-AF78-A6282C7D6F62}" type="pres">
      <dgm:prSet presAssocID="{642A1113-38C6-48EF-97BB-7B68557D3158}" presName="connTx" presStyleLbl="parChTrans1D3" presStyleIdx="0" presStyleCnt="3"/>
      <dgm:spPr/>
      <dgm:t>
        <a:bodyPr/>
        <a:lstStyle/>
        <a:p>
          <a:endParaRPr lang="fr-FR"/>
        </a:p>
      </dgm:t>
    </dgm:pt>
    <dgm:pt modelId="{04942321-4FBD-4B1D-89EC-1BD52C34180B}" type="pres">
      <dgm:prSet presAssocID="{E64479F5-0BA2-4A76-9B4D-17B7E8918847}" presName="root2" presStyleCnt="0"/>
      <dgm:spPr/>
    </dgm:pt>
    <dgm:pt modelId="{36F1A1F0-3BA6-4D7A-9397-A9B67AEAD701}" type="pres">
      <dgm:prSet presAssocID="{E64479F5-0BA2-4A76-9B4D-17B7E8918847}" presName="LevelTwoTextNode" presStyleLbl="node3" presStyleIdx="0" presStyleCnt="3" custScaleY="145158" custLinFactNeighborX="-992" custLinFactNeighborY="-618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BFBC20-F3F4-4E4D-B860-C5BF660B173D}" type="pres">
      <dgm:prSet presAssocID="{E64479F5-0BA2-4A76-9B4D-17B7E8918847}" presName="level3hierChild" presStyleCnt="0"/>
      <dgm:spPr/>
    </dgm:pt>
    <dgm:pt modelId="{BE368B43-D158-422E-B790-5369E8E437CD}" type="pres">
      <dgm:prSet presAssocID="{A8FF5AE6-CEE8-483B-A141-6E22C38B1D37}" presName="conn2-1" presStyleLbl="parChTrans1D4" presStyleIdx="0" presStyleCnt="3"/>
      <dgm:spPr/>
      <dgm:t>
        <a:bodyPr/>
        <a:lstStyle/>
        <a:p>
          <a:endParaRPr lang="fr-FR"/>
        </a:p>
      </dgm:t>
    </dgm:pt>
    <dgm:pt modelId="{B2E99D57-09C3-4386-AFCA-B78752E7800F}" type="pres">
      <dgm:prSet presAssocID="{A8FF5AE6-CEE8-483B-A141-6E22C38B1D37}" presName="connTx" presStyleLbl="parChTrans1D4" presStyleIdx="0" presStyleCnt="3"/>
      <dgm:spPr/>
      <dgm:t>
        <a:bodyPr/>
        <a:lstStyle/>
        <a:p>
          <a:endParaRPr lang="fr-FR"/>
        </a:p>
      </dgm:t>
    </dgm:pt>
    <dgm:pt modelId="{31597339-2F0E-4173-9FAB-6ED782DC3F07}" type="pres">
      <dgm:prSet presAssocID="{71C96F5F-B714-41FF-BCE1-6F8431723102}" presName="root2" presStyleCnt="0"/>
      <dgm:spPr/>
    </dgm:pt>
    <dgm:pt modelId="{1415D625-EE4F-49E9-B93A-28A8C7C1B69E}" type="pres">
      <dgm:prSet presAssocID="{71C96F5F-B714-41FF-BCE1-6F8431723102}" presName="LevelTwoTextNode" presStyleLbl="node4" presStyleIdx="0" presStyleCnt="3" custScaleY="145256" custLinFactNeighborX="349" custLinFactNeighborY="-5856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9FB1F7-291B-4F81-A1B2-2DBA8DB115B9}" type="pres">
      <dgm:prSet presAssocID="{71C96F5F-B714-41FF-BCE1-6F8431723102}" presName="level3hierChild" presStyleCnt="0"/>
      <dgm:spPr/>
    </dgm:pt>
    <dgm:pt modelId="{E0893668-818B-48F4-BE12-BC78605A22EA}" type="pres">
      <dgm:prSet presAssocID="{5B7ED7D6-9F49-49A9-A64B-1784929801BC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058D60D2-9778-4A84-856E-3ED0B6A0CF6A}" type="pres">
      <dgm:prSet presAssocID="{5B7ED7D6-9F49-49A9-A64B-1784929801BC}" presName="connTx" presStyleLbl="parChTrans1D2" presStyleIdx="1" presStyleCnt="3"/>
      <dgm:spPr/>
      <dgm:t>
        <a:bodyPr/>
        <a:lstStyle/>
        <a:p>
          <a:endParaRPr lang="fr-FR"/>
        </a:p>
      </dgm:t>
    </dgm:pt>
    <dgm:pt modelId="{33C1DE65-C1BA-425C-929E-8E4426F46CF7}" type="pres">
      <dgm:prSet presAssocID="{7B88455A-767B-443E-A486-FBA64985136A}" presName="root2" presStyleCnt="0"/>
      <dgm:spPr/>
    </dgm:pt>
    <dgm:pt modelId="{434D9D25-67A3-4FD8-91D8-09463F9F5401}" type="pres">
      <dgm:prSet presAssocID="{7B88455A-767B-443E-A486-FBA64985136A}" presName="LevelTwoTextNode" presStyleLbl="node2" presStyleIdx="1" presStyleCnt="3" custScaleY="143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459538-45CA-440F-8FBA-DB09826D0269}" type="pres">
      <dgm:prSet presAssocID="{7B88455A-767B-443E-A486-FBA64985136A}" presName="level3hierChild" presStyleCnt="0"/>
      <dgm:spPr/>
    </dgm:pt>
    <dgm:pt modelId="{2C66125C-BB0E-4CB4-893D-26D214F38ED6}" type="pres">
      <dgm:prSet presAssocID="{3D34420A-B31D-4B81-A436-7AFF54BBB40A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3234B9E4-9623-4D7B-822F-A39AC5D5202B}" type="pres">
      <dgm:prSet presAssocID="{3D34420A-B31D-4B81-A436-7AFF54BBB40A}" presName="connTx" presStyleLbl="parChTrans1D3" presStyleIdx="1" presStyleCnt="3"/>
      <dgm:spPr/>
      <dgm:t>
        <a:bodyPr/>
        <a:lstStyle/>
        <a:p>
          <a:endParaRPr lang="fr-FR"/>
        </a:p>
      </dgm:t>
    </dgm:pt>
    <dgm:pt modelId="{1B99593D-5736-4B40-AB67-DA57F110F2B3}" type="pres">
      <dgm:prSet presAssocID="{569635E8-0A2E-4C43-8829-8556685DCCF7}" presName="root2" presStyleCnt="0"/>
      <dgm:spPr/>
    </dgm:pt>
    <dgm:pt modelId="{6FAD7AEA-16B9-4EB4-9E2F-EB428CD128D6}" type="pres">
      <dgm:prSet presAssocID="{569635E8-0A2E-4C43-8829-8556685DCCF7}" presName="LevelTwoTextNode" presStyleLbl="node3" presStyleIdx="1" presStyleCnt="3" custScaleY="1504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E97FDA-7DBF-4CD1-882D-C56CAFBE2E11}" type="pres">
      <dgm:prSet presAssocID="{569635E8-0A2E-4C43-8829-8556685DCCF7}" presName="level3hierChild" presStyleCnt="0"/>
      <dgm:spPr/>
    </dgm:pt>
    <dgm:pt modelId="{6421C08E-B385-492B-96F4-C1C69022F554}" type="pres">
      <dgm:prSet presAssocID="{716FD6AC-93A1-4763-B046-F1B3D8DA08CA}" presName="conn2-1" presStyleLbl="parChTrans1D4" presStyleIdx="1" presStyleCnt="3"/>
      <dgm:spPr/>
      <dgm:t>
        <a:bodyPr/>
        <a:lstStyle/>
        <a:p>
          <a:endParaRPr lang="fr-FR"/>
        </a:p>
      </dgm:t>
    </dgm:pt>
    <dgm:pt modelId="{A03C9CE8-B1BF-4669-A159-764B5CD37779}" type="pres">
      <dgm:prSet presAssocID="{716FD6AC-93A1-4763-B046-F1B3D8DA08CA}" presName="connTx" presStyleLbl="parChTrans1D4" presStyleIdx="1" presStyleCnt="3"/>
      <dgm:spPr/>
      <dgm:t>
        <a:bodyPr/>
        <a:lstStyle/>
        <a:p>
          <a:endParaRPr lang="fr-FR"/>
        </a:p>
      </dgm:t>
    </dgm:pt>
    <dgm:pt modelId="{99612FF0-E644-492E-AA4D-55210B7F461F}" type="pres">
      <dgm:prSet presAssocID="{4BCD5FC0-F1D0-44FB-9366-CA52D79016FE}" presName="root2" presStyleCnt="0"/>
      <dgm:spPr/>
    </dgm:pt>
    <dgm:pt modelId="{94FC4ED3-1866-440D-B9E3-6BF53931CE2A}" type="pres">
      <dgm:prSet presAssocID="{4BCD5FC0-F1D0-44FB-9366-CA52D79016FE}" presName="LevelTwoTextNode" presStyleLbl="node4" presStyleIdx="1" presStyleCnt="3" custScaleY="1444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050C52-81CE-4101-B624-CAA6974FE5BC}" type="pres">
      <dgm:prSet presAssocID="{4BCD5FC0-F1D0-44FB-9366-CA52D79016FE}" presName="level3hierChild" presStyleCnt="0"/>
      <dgm:spPr/>
    </dgm:pt>
    <dgm:pt modelId="{64036D41-C45D-4D80-B840-2527307C7EF4}" type="pres">
      <dgm:prSet presAssocID="{75DF2C29-CB24-4A0D-BE06-5C79AD77BE7B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B408994-2E0A-47AD-BE3E-1315BF225383}" type="pres">
      <dgm:prSet presAssocID="{75DF2C29-CB24-4A0D-BE06-5C79AD77BE7B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8A67692-8F76-43EA-BDFB-4BBB3E9A9EB9}" type="pres">
      <dgm:prSet presAssocID="{EA8A6FEE-0E8C-4F69-9483-478A407D5201}" presName="root2" presStyleCnt="0"/>
      <dgm:spPr/>
    </dgm:pt>
    <dgm:pt modelId="{61F4BC78-CDE4-4637-8296-594ADA5D0ED1}" type="pres">
      <dgm:prSet presAssocID="{EA8A6FEE-0E8C-4F69-9483-478A407D5201}" presName="LevelTwoTextNode" presStyleLbl="node2" presStyleIdx="2" presStyleCnt="3" custLinFactNeighborY="6025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5F20953-64C5-42A8-9B9C-5A05A9BEB3B9}" type="pres">
      <dgm:prSet presAssocID="{EA8A6FEE-0E8C-4F69-9483-478A407D5201}" presName="level3hierChild" presStyleCnt="0"/>
      <dgm:spPr/>
    </dgm:pt>
    <dgm:pt modelId="{F6FADD69-B222-45C6-B3EA-7FD7247554DD}" type="pres">
      <dgm:prSet presAssocID="{4B9EC118-DF98-4622-9949-8EAA15641C53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7E020C07-9741-40B2-B7BA-D0C585C2FA72}" type="pres">
      <dgm:prSet presAssocID="{4B9EC118-DF98-4622-9949-8EAA15641C53}" presName="connTx" presStyleLbl="parChTrans1D3" presStyleIdx="2" presStyleCnt="3"/>
      <dgm:spPr/>
      <dgm:t>
        <a:bodyPr/>
        <a:lstStyle/>
        <a:p>
          <a:endParaRPr lang="fr-FR"/>
        </a:p>
      </dgm:t>
    </dgm:pt>
    <dgm:pt modelId="{C6164CCB-C691-4231-895E-34D637367AB8}" type="pres">
      <dgm:prSet presAssocID="{5582AB24-EEE9-45F6-A735-EAF3E9753A28}" presName="root2" presStyleCnt="0"/>
      <dgm:spPr/>
    </dgm:pt>
    <dgm:pt modelId="{F7B982D7-E409-462F-84F9-61BBF8C7546E}" type="pres">
      <dgm:prSet presAssocID="{5582AB24-EEE9-45F6-A735-EAF3E9753A28}" presName="LevelTwoTextNode" presStyleLbl="node3" presStyleIdx="2" presStyleCnt="3" custLinFactNeighborY="586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471876-AE28-4A59-9EDD-A441E49E42D6}" type="pres">
      <dgm:prSet presAssocID="{5582AB24-EEE9-45F6-A735-EAF3E9753A28}" presName="level3hierChild" presStyleCnt="0"/>
      <dgm:spPr/>
    </dgm:pt>
    <dgm:pt modelId="{934400F6-164B-4E84-991B-C66F4462FF69}" type="pres">
      <dgm:prSet presAssocID="{4464BEAC-845B-4663-AC21-63A27C0A4586}" presName="conn2-1" presStyleLbl="parChTrans1D4" presStyleIdx="2" presStyleCnt="3"/>
      <dgm:spPr/>
      <dgm:t>
        <a:bodyPr/>
        <a:lstStyle/>
        <a:p>
          <a:endParaRPr lang="fr-FR"/>
        </a:p>
      </dgm:t>
    </dgm:pt>
    <dgm:pt modelId="{B568C5F3-C06A-47B8-916C-87259D567AA1}" type="pres">
      <dgm:prSet presAssocID="{4464BEAC-845B-4663-AC21-63A27C0A4586}" presName="connTx" presStyleLbl="parChTrans1D4" presStyleIdx="2" presStyleCnt="3"/>
      <dgm:spPr/>
      <dgm:t>
        <a:bodyPr/>
        <a:lstStyle/>
        <a:p>
          <a:endParaRPr lang="fr-FR"/>
        </a:p>
      </dgm:t>
    </dgm:pt>
    <dgm:pt modelId="{E31C1271-36D4-424B-9196-57AB4FEDA911}" type="pres">
      <dgm:prSet presAssocID="{5D6C46AE-2A67-426A-B0BE-CB072BF763D9}" presName="root2" presStyleCnt="0"/>
      <dgm:spPr/>
    </dgm:pt>
    <dgm:pt modelId="{1DD56F50-CF93-4CD0-A843-2FE87400BD54}" type="pres">
      <dgm:prSet presAssocID="{5D6C46AE-2A67-426A-B0BE-CB072BF763D9}" presName="LevelTwoTextNode" presStyleLbl="node4" presStyleIdx="2" presStyleCnt="3" custLinFactNeighborX="349" custLinFactNeighborY="56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F933AF-A445-4B17-9C41-02767A51248C}" type="pres">
      <dgm:prSet presAssocID="{5D6C46AE-2A67-426A-B0BE-CB072BF763D9}" presName="level3hierChild" presStyleCnt="0"/>
      <dgm:spPr/>
    </dgm:pt>
  </dgm:ptLst>
  <dgm:cxnLst>
    <dgm:cxn modelId="{2F51BB63-9B9D-4629-943B-AA83BC738F7F}" type="presOf" srcId="{642A1113-38C6-48EF-97BB-7B68557D3158}" destId="{D78FDAC8-BB14-4637-AF78-A6282C7D6F62}" srcOrd="1" destOrd="0" presId="urn:microsoft.com/office/officeart/2008/layout/HorizontalMultiLevelHierarchy"/>
    <dgm:cxn modelId="{62C6F88A-1E46-4A92-AFE6-62C6044AFDAD}" type="presOf" srcId="{E64479F5-0BA2-4A76-9B4D-17B7E8918847}" destId="{36F1A1F0-3BA6-4D7A-9397-A9B67AEAD701}" srcOrd="0" destOrd="0" presId="urn:microsoft.com/office/officeart/2008/layout/HorizontalMultiLevelHierarchy"/>
    <dgm:cxn modelId="{D18F9FF8-3BC9-482D-AD76-8BC10CD37075}" type="presOf" srcId="{253D4970-42C9-4498-ACC0-AAC2AA7E4878}" destId="{9C73AFC3-41BA-490E-A9F4-02D407521ECF}" srcOrd="0" destOrd="0" presId="urn:microsoft.com/office/officeart/2008/layout/HorizontalMultiLevelHierarchy"/>
    <dgm:cxn modelId="{5FDF80A1-A45E-4C63-A2E6-6173F46A2B44}" type="presOf" srcId="{253D4970-42C9-4498-ACC0-AAC2AA7E4878}" destId="{6259E101-C041-4AB7-A38C-FEEB9DCD4014}" srcOrd="1" destOrd="0" presId="urn:microsoft.com/office/officeart/2008/layout/HorizontalMultiLevelHierarchy"/>
    <dgm:cxn modelId="{90A050C3-8B1B-4105-B26F-E85E1F18649C}" type="presOf" srcId="{B908FFA8-8D0F-4587-BAAF-79DE0C7214F5}" destId="{6BC66360-B348-462F-A4AD-9FD996B1F9BF}" srcOrd="0" destOrd="0" presId="urn:microsoft.com/office/officeart/2008/layout/HorizontalMultiLevelHierarchy"/>
    <dgm:cxn modelId="{DE55613E-90C1-43D2-8B91-3E9C5CCC8AA7}" type="presOf" srcId="{9D0ECC93-3FD0-44AB-AD5C-E183CE853435}" destId="{5D434CB7-8A19-4BA5-B968-243A58180E6F}" srcOrd="0" destOrd="0" presId="urn:microsoft.com/office/officeart/2008/layout/HorizontalMultiLevelHierarchy"/>
    <dgm:cxn modelId="{948F8A4F-10CE-4592-ABDC-58AD63E755F2}" type="presOf" srcId="{7B88455A-767B-443E-A486-FBA64985136A}" destId="{434D9D25-67A3-4FD8-91D8-09463F9F5401}" srcOrd="0" destOrd="0" presId="urn:microsoft.com/office/officeart/2008/layout/HorizontalMultiLevelHierarchy"/>
    <dgm:cxn modelId="{3E4BCDC7-F2BB-4ED8-92C7-6D54C82B002C}" type="presOf" srcId="{4BCD5FC0-F1D0-44FB-9366-CA52D79016FE}" destId="{94FC4ED3-1866-440D-B9E3-6BF53931CE2A}" srcOrd="0" destOrd="0" presId="urn:microsoft.com/office/officeart/2008/layout/HorizontalMultiLevelHierarchy"/>
    <dgm:cxn modelId="{86B1B57B-23DF-49C1-B8BB-786AC5E2B062}" type="presOf" srcId="{8BADE354-4274-4BED-9FFA-C11F9FC68DB1}" destId="{A82F7A30-7BB4-4DCD-9DCA-0177F28EC8EB}" srcOrd="0" destOrd="0" presId="urn:microsoft.com/office/officeart/2008/layout/HorizontalMultiLevelHierarchy"/>
    <dgm:cxn modelId="{9F54FF6E-86EF-43F4-9FA9-18128F53DFDC}" srcId="{7B88455A-767B-443E-A486-FBA64985136A}" destId="{569635E8-0A2E-4C43-8829-8556685DCCF7}" srcOrd="0" destOrd="0" parTransId="{3D34420A-B31D-4B81-A436-7AFF54BBB40A}" sibTransId="{50B7A5A2-8C02-403C-B695-27D30D1D7087}"/>
    <dgm:cxn modelId="{A5077F1A-4F6B-4EE2-93C9-75B5037C8BA0}" type="presOf" srcId="{569635E8-0A2E-4C43-8829-8556685DCCF7}" destId="{6FAD7AEA-16B9-4EB4-9E2F-EB428CD128D6}" srcOrd="0" destOrd="0" presId="urn:microsoft.com/office/officeart/2008/layout/HorizontalMultiLevelHierarchy"/>
    <dgm:cxn modelId="{F8090FE6-F622-4C88-B042-9799C2D07E82}" srcId="{9D0ECC93-3FD0-44AB-AD5C-E183CE853435}" destId="{8BADE354-4274-4BED-9FFA-C11F9FC68DB1}" srcOrd="0" destOrd="0" parTransId="{571F9B25-52FD-48BB-B1B0-664F650527BC}" sibTransId="{E410E757-931E-4550-8F05-DFF5D5D7A063}"/>
    <dgm:cxn modelId="{6144FEBC-29D3-4899-BCA5-06A6823E413E}" type="presOf" srcId="{71C96F5F-B714-41FF-BCE1-6F8431723102}" destId="{1415D625-EE4F-49E9-B93A-28A8C7C1B69E}" srcOrd="0" destOrd="0" presId="urn:microsoft.com/office/officeart/2008/layout/HorizontalMultiLevelHierarchy"/>
    <dgm:cxn modelId="{8AE7284D-6760-4D59-A5A8-9D19C43E1D72}" type="presOf" srcId="{5582AB24-EEE9-45F6-A735-EAF3E9753A28}" destId="{F7B982D7-E409-462F-84F9-61BBF8C7546E}" srcOrd="0" destOrd="0" presId="urn:microsoft.com/office/officeart/2008/layout/HorizontalMultiLevelHierarchy"/>
    <dgm:cxn modelId="{0102B2EC-46D7-4B7E-AA20-02B5E43EFBA4}" type="presOf" srcId="{642A1113-38C6-48EF-97BB-7B68557D3158}" destId="{05BCC2C0-8450-49AD-B6CB-C18A68802030}" srcOrd="0" destOrd="0" presId="urn:microsoft.com/office/officeart/2008/layout/HorizontalMultiLevelHierarchy"/>
    <dgm:cxn modelId="{599571E2-853E-483F-AC97-D630A5F1753B}" type="presOf" srcId="{EA8A6FEE-0E8C-4F69-9483-478A407D5201}" destId="{61F4BC78-CDE4-4637-8296-594ADA5D0ED1}" srcOrd="0" destOrd="0" presId="urn:microsoft.com/office/officeart/2008/layout/HorizontalMultiLevelHierarchy"/>
    <dgm:cxn modelId="{A9ECEC46-4295-47BC-B31D-771B5E3D24E6}" type="presOf" srcId="{716FD6AC-93A1-4763-B046-F1B3D8DA08CA}" destId="{A03C9CE8-B1BF-4669-A159-764B5CD37779}" srcOrd="1" destOrd="0" presId="urn:microsoft.com/office/officeart/2008/layout/HorizontalMultiLevelHierarchy"/>
    <dgm:cxn modelId="{C3E9CB95-FA7D-4C67-A54A-9A3AE5086F8B}" type="presOf" srcId="{4464BEAC-845B-4663-AC21-63A27C0A4586}" destId="{934400F6-164B-4E84-991B-C66F4462FF69}" srcOrd="0" destOrd="0" presId="urn:microsoft.com/office/officeart/2008/layout/HorizontalMultiLevelHierarchy"/>
    <dgm:cxn modelId="{E1ABCAAB-9233-4BB5-8EF6-47FDFF131875}" type="presOf" srcId="{4464BEAC-845B-4663-AC21-63A27C0A4586}" destId="{B568C5F3-C06A-47B8-916C-87259D567AA1}" srcOrd="1" destOrd="0" presId="urn:microsoft.com/office/officeart/2008/layout/HorizontalMultiLevelHierarchy"/>
    <dgm:cxn modelId="{3A417BC5-D2BF-49D7-909A-D1D82475B697}" type="presOf" srcId="{3D34420A-B31D-4B81-A436-7AFF54BBB40A}" destId="{3234B9E4-9623-4D7B-822F-A39AC5D5202B}" srcOrd="1" destOrd="0" presId="urn:microsoft.com/office/officeart/2008/layout/HorizontalMultiLevelHierarchy"/>
    <dgm:cxn modelId="{39B04D92-6528-49C8-89C4-4E3F4C8FEB3C}" type="presOf" srcId="{A8FF5AE6-CEE8-483B-A141-6E22C38B1D37}" destId="{BE368B43-D158-422E-B790-5369E8E437CD}" srcOrd="0" destOrd="0" presId="urn:microsoft.com/office/officeart/2008/layout/HorizontalMultiLevelHierarchy"/>
    <dgm:cxn modelId="{8F9A1F52-D391-4549-B184-0B30FAC3D324}" srcId="{EA8A6FEE-0E8C-4F69-9483-478A407D5201}" destId="{5582AB24-EEE9-45F6-A735-EAF3E9753A28}" srcOrd="0" destOrd="0" parTransId="{4B9EC118-DF98-4622-9949-8EAA15641C53}" sibTransId="{217F0B00-A28A-40D0-9BA4-25ED4FC6B37B}"/>
    <dgm:cxn modelId="{016E5E58-5AA4-48E8-AADA-83E6BC30223D}" type="presOf" srcId="{3D34420A-B31D-4B81-A436-7AFF54BBB40A}" destId="{2C66125C-BB0E-4CB4-893D-26D214F38ED6}" srcOrd="0" destOrd="0" presId="urn:microsoft.com/office/officeart/2008/layout/HorizontalMultiLevelHierarchy"/>
    <dgm:cxn modelId="{04EB3711-AF16-4BF4-8274-3DA26EAA692E}" type="presOf" srcId="{75DF2C29-CB24-4A0D-BE06-5C79AD77BE7B}" destId="{64036D41-C45D-4D80-B840-2527307C7EF4}" srcOrd="0" destOrd="0" presId="urn:microsoft.com/office/officeart/2008/layout/HorizontalMultiLevelHierarchy"/>
    <dgm:cxn modelId="{F1A18F0E-563C-4CB8-A886-89FE8B09D2FB}" type="presOf" srcId="{4B9EC118-DF98-4622-9949-8EAA15641C53}" destId="{F6FADD69-B222-45C6-B3EA-7FD7247554DD}" srcOrd="0" destOrd="0" presId="urn:microsoft.com/office/officeart/2008/layout/HorizontalMultiLevelHierarchy"/>
    <dgm:cxn modelId="{6C92457C-1614-457C-BC88-908FE5196102}" type="presOf" srcId="{75DF2C29-CB24-4A0D-BE06-5C79AD77BE7B}" destId="{FB408994-2E0A-47AD-BE3E-1315BF225383}" srcOrd="1" destOrd="0" presId="urn:microsoft.com/office/officeart/2008/layout/HorizontalMultiLevelHierarchy"/>
    <dgm:cxn modelId="{DB02E04A-75FD-477C-856F-276B16A43005}" srcId="{8BADE354-4274-4BED-9FFA-C11F9FC68DB1}" destId="{EA8A6FEE-0E8C-4F69-9483-478A407D5201}" srcOrd="2" destOrd="0" parTransId="{75DF2C29-CB24-4A0D-BE06-5C79AD77BE7B}" sibTransId="{46BFE9F1-1412-448F-BD0D-683A2148D74D}"/>
    <dgm:cxn modelId="{2348F7F7-E0FB-4DEE-88EE-67F03B871D14}" srcId="{8BADE354-4274-4BED-9FFA-C11F9FC68DB1}" destId="{B908FFA8-8D0F-4587-BAAF-79DE0C7214F5}" srcOrd="0" destOrd="0" parTransId="{253D4970-42C9-4498-ACC0-AAC2AA7E4878}" sibTransId="{9ED9D120-EE2F-4086-B0BE-211A52DA867F}"/>
    <dgm:cxn modelId="{5E88111F-C38C-4326-A535-029FC42EB0BB}" srcId="{B908FFA8-8D0F-4587-BAAF-79DE0C7214F5}" destId="{E64479F5-0BA2-4A76-9B4D-17B7E8918847}" srcOrd="0" destOrd="0" parTransId="{642A1113-38C6-48EF-97BB-7B68557D3158}" sibTransId="{A1FF5F76-3F96-475A-BDE7-40EEAFF95021}"/>
    <dgm:cxn modelId="{AFC5B719-C472-4AE1-8677-45EB927D3275}" type="presOf" srcId="{5B7ED7D6-9F49-49A9-A64B-1784929801BC}" destId="{058D60D2-9778-4A84-856E-3ED0B6A0CF6A}" srcOrd="1" destOrd="0" presId="urn:microsoft.com/office/officeart/2008/layout/HorizontalMultiLevelHierarchy"/>
    <dgm:cxn modelId="{1F9BC955-DA30-4A18-88E4-EC41DFEC45A2}" type="presOf" srcId="{A8FF5AE6-CEE8-483B-A141-6E22C38B1D37}" destId="{B2E99D57-09C3-4386-AFCA-B78752E7800F}" srcOrd="1" destOrd="0" presId="urn:microsoft.com/office/officeart/2008/layout/HorizontalMultiLevelHierarchy"/>
    <dgm:cxn modelId="{D49B4FF6-527F-41C4-A88B-259620F2211A}" srcId="{569635E8-0A2E-4C43-8829-8556685DCCF7}" destId="{4BCD5FC0-F1D0-44FB-9366-CA52D79016FE}" srcOrd="0" destOrd="0" parTransId="{716FD6AC-93A1-4763-B046-F1B3D8DA08CA}" sibTransId="{158BC437-E601-4783-98A2-A5C45799B391}"/>
    <dgm:cxn modelId="{AB9F4A89-65C8-439A-BF55-E8A4B6980EEE}" type="presOf" srcId="{4B9EC118-DF98-4622-9949-8EAA15641C53}" destId="{7E020C07-9741-40B2-B7BA-D0C585C2FA72}" srcOrd="1" destOrd="0" presId="urn:microsoft.com/office/officeart/2008/layout/HorizontalMultiLevelHierarchy"/>
    <dgm:cxn modelId="{B1BF611D-6AF6-4EDB-A7C0-ACEF37F442CA}" srcId="{5582AB24-EEE9-45F6-A735-EAF3E9753A28}" destId="{5D6C46AE-2A67-426A-B0BE-CB072BF763D9}" srcOrd="0" destOrd="0" parTransId="{4464BEAC-845B-4663-AC21-63A27C0A4586}" sibTransId="{EDA300C7-B351-4492-BCE9-03676E986698}"/>
    <dgm:cxn modelId="{97DF7D99-284C-4574-84E8-0A002BE42DFC}" type="presOf" srcId="{716FD6AC-93A1-4763-B046-F1B3D8DA08CA}" destId="{6421C08E-B385-492B-96F4-C1C69022F554}" srcOrd="0" destOrd="0" presId="urn:microsoft.com/office/officeart/2008/layout/HorizontalMultiLevelHierarchy"/>
    <dgm:cxn modelId="{9CC8C6CB-B083-4D19-A594-AF54C434CAF7}" srcId="{E64479F5-0BA2-4A76-9B4D-17B7E8918847}" destId="{71C96F5F-B714-41FF-BCE1-6F8431723102}" srcOrd="0" destOrd="0" parTransId="{A8FF5AE6-CEE8-483B-A141-6E22C38B1D37}" sibTransId="{CC5411AC-DDF2-4EB6-9A02-8AF8D83D5AC3}"/>
    <dgm:cxn modelId="{B1721751-EDEE-43A6-84BE-9056463914E6}" srcId="{8BADE354-4274-4BED-9FFA-C11F9FC68DB1}" destId="{7B88455A-767B-443E-A486-FBA64985136A}" srcOrd="1" destOrd="0" parTransId="{5B7ED7D6-9F49-49A9-A64B-1784929801BC}" sibTransId="{D9C0D58B-E744-40FB-AE39-315434142D8E}"/>
    <dgm:cxn modelId="{EB68C8F6-5945-44BD-8AFB-0AFCF5CA49AF}" type="presOf" srcId="{5B7ED7D6-9F49-49A9-A64B-1784929801BC}" destId="{E0893668-818B-48F4-BE12-BC78605A22EA}" srcOrd="0" destOrd="0" presId="urn:microsoft.com/office/officeart/2008/layout/HorizontalMultiLevelHierarchy"/>
    <dgm:cxn modelId="{A2E02066-94B6-47C1-A9D1-55409F5FAEDA}" type="presOf" srcId="{5D6C46AE-2A67-426A-B0BE-CB072BF763D9}" destId="{1DD56F50-CF93-4CD0-A843-2FE87400BD54}" srcOrd="0" destOrd="0" presId="urn:microsoft.com/office/officeart/2008/layout/HorizontalMultiLevelHierarchy"/>
    <dgm:cxn modelId="{EDA10409-27EB-4DC1-BB85-9EBA322CC8D6}" type="presParOf" srcId="{5D434CB7-8A19-4BA5-B968-243A58180E6F}" destId="{5075631A-73FD-4F32-86FE-0F55ADED345D}" srcOrd="0" destOrd="0" presId="urn:microsoft.com/office/officeart/2008/layout/HorizontalMultiLevelHierarchy"/>
    <dgm:cxn modelId="{76108305-D06D-4515-ACDA-7AE4AEFA28A3}" type="presParOf" srcId="{5075631A-73FD-4F32-86FE-0F55ADED345D}" destId="{A82F7A30-7BB4-4DCD-9DCA-0177F28EC8EB}" srcOrd="0" destOrd="0" presId="urn:microsoft.com/office/officeart/2008/layout/HorizontalMultiLevelHierarchy"/>
    <dgm:cxn modelId="{2E33AF0A-8DC1-4FC6-A0A2-1BF54B3ACA87}" type="presParOf" srcId="{5075631A-73FD-4F32-86FE-0F55ADED345D}" destId="{34DB8750-9289-494A-B778-4BEEF88C8A59}" srcOrd="1" destOrd="0" presId="urn:microsoft.com/office/officeart/2008/layout/HorizontalMultiLevelHierarchy"/>
    <dgm:cxn modelId="{C404CBE1-159A-4836-9627-48DB7186236D}" type="presParOf" srcId="{34DB8750-9289-494A-B778-4BEEF88C8A59}" destId="{9C73AFC3-41BA-490E-A9F4-02D407521ECF}" srcOrd="0" destOrd="0" presId="urn:microsoft.com/office/officeart/2008/layout/HorizontalMultiLevelHierarchy"/>
    <dgm:cxn modelId="{D5283874-038B-421D-AA65-8A21C672404F}" type="presParOf" srcId="{9C73AFC3-41BA-490E-A9F4-02D407521ECF}" destId="{6259E101-C041-4AB7-A38C-FEEB9DCD4014}" srcOrd="0" destOrd="0" presId="urn:microsoft.com/office/officeart/2008/layout/HorizontalMultiLevelHierarchy"/>
    <dgm:cxn modelId="{7DCB079F-71F5-4A73-A172-4F4D4F3813F2}" type="presParOf" srcId="{34DB8750-9289-494A-B778-4BEEF88C8A59}" destId="{FFF2953F-4E0D-4E2C-AB1C-5687D27D11CB}" srcOrd="1" destOrd="0" presId="urn:microsoft.com/office/officeart/2008/layout/HorizontalMultiLevelHierarchy"/>
    <dgm:cxn modelId="{6C9447FA-5926-43F1-A886-20F407C9AFF7}" type="presParOf" srcId="{FFF2953F-4E0D-4E2C-AB1C-5687D27D11CB}" destId="{6BC66360-B348-462F-A4AD-9FD996B1F9BF}" srcOrd="0" destOrd="0" presId="urn:microsoft.com/office/officeart/2008/layout/HorizontalMultiLevelHierarchy"/>
    <dgm:cxn modelId="{6B1E09CA-2351-4DA9-B87C-96D7490324B8}" type="presParOf" srcId="{FFF2953F-4E0D-4E2C-AB1C-5687D27D11CB}" destId="{3E6F5683-0E8F-4880-BE60-A48639D2B4C3}" srcOrd="1" destOrd="0" presId="urn:microsoft.com/office/officeart/2008/layout/HorizontalMultiLevelHierarchy"/>
    <dgm:cxn modelId="{1AA0B245-35EC-4271-848A-96CA357AA9E2}" type="presParOf" srcId="{3E6F5683-0E8F-4880-BE60-A48639D2B4C3}" destId="{05BCC2C0-8450-49AD-B6CB-C18A68802030}" srcOrd="0" destOrd="0" presId="urn:microsoft.com/office/officeart/2008/layout/HorizontalMultiLevelHierarchy"/>
    <dgm:cxn modelId="{88B17621-D6B4-4942-A963-2E90D287BFE5}" type="presParOf" srcId="{05BCC2C0-8450-49AD-B6CB-C18A68802030}" destId="{D78FDAC8-BB14-4637-AF78-A6282C7D6F62}" srcOrd="0" destOrd="0" presId="urn:microsoft.com/office/officeart/2008/layout/HorizontalMultiLevelHierarchy"/>
    <dgm:cxn modelId="{C487ACA2-E8E7-4163-99FB-E340414FC718}" type="presParOf" srcId="{3E6F5683-0E8F-4880-BE60-A48639D2B4C3}" destId="{04942321-4FBD-4B1D-89EC-1BD52C34180B}" srcOrd="1" destOrd="0" presId="urn:microsoft.com/office/officeart/2008/layout/HorizontalMultiLevelHierarchy"/>
    <dgm:cxn modelId="{7821960F-6321-42C9-900B-B779362C84DB}" type="presParOf" srcId="{04942321-4FBD-4B1D-89EC-1BD52C34180B}" destId="{36F1A1F0-3BA6-4D7A-9397-A9B67AEAD701}" srcOrd="0" destOrd="0" presId="urn:microsoft.com/office/officeart/2008/layout/HorizontalMultiLevelHierarchy"/>
    <dgm:cxn modelId="{C8EA2679-A5BC-4E79-8836-1C9F77F8799B}" type="presParOf" srcId="{04942321-4FBD-4B1D-89EC-1BD52C34180B}" destId="{43BFBC20-F3F4-4E4D-B860-C5BF660B173D}" srcOrd="1" destOrd="0" presId="urn:microsoft.com/office/officeart/2008/layout/HorizontalMultiLevelHierarchy"/>
    <dgm:cxn modelId="{35F50DB1-BBE1-4814-9928-CA00A5423DE9}" type="presParOf" srcId="{43BFBC20-F3F4-4E4D-B860-C5BF660B173D}" destId="{BE368B43-D158-422E-B790-5369E8E437CD}" srcOrd="0" destOrd="0" presId="urn:microsoft.com/office/officeart/2008/layout/HorizontalMultiLevelHierarchy"/>
    <dgm:cxn modelId="{A9206C3F-23D8-4BCC-BD0C-659306A8679C}" type="presParOf" srcId="{BE368B43-D158-422E-B790-5369E8E437CD}" destId="{B2E99D57-09C3-4386-AFCA-B78752E7800F}" srcOrd="0" destOrd="0" presId="urn:microsoft.com/office/officeart/2008/layout/HorizontalMultiLevelHierarchy"/>
    <dgm:cxn modelId="{2CA34CBA-D6D0-41CC-B07C-681674F6DE81}" type="presParOf" srcId="{43BFBC20-F3F4-4E4D-B860-C5BF660B173D}" destId="{31597339-2F0E-4173-9FAB-6ED782DC3F07}" srcOrd="1" destOrd="0" presId="urn:microsoft.com/office/officeart/2008/layout/HorizontalMultiLevelHierarchy"/>
    <dgm:cxn modelId="{09B95F17-336D-4805-ACBB-2082BA0AFA0B}" type="presParOf" srcId="{31597339-2F0E-4173-9FAB-6ED782DC3F07}" destId="{1415D625-EE4F-49E9-B93A-28A8C7C1B69E}" srcOrd="0" destOrd="0" presId="urn:microsoft.com/office/officeart/2008/layout/HorizontalMultiLevelHierarchy"/>
    <dgm:cxn modelId="{BB957D91-B87B-4956-A39B-57A98EB71263}" type="presParOf" srcId="{31597339-2F0E-4173-9FAB-6ED782DC3F07}" destId="{399FB1F7-291B-4F81-A1B2-2DBA8DB115B9}" srcOrd="1" destOrd="0" presId="urn:microsoft.com/office/officeart/2008/layout/HorizontalMultiLevelHierarchy"/>
    <dgm:cxn modelId="{E43F0436-18E7-4C2F-A6D2-4C4E5FB97033}" type="presParOf" srcId="{34DB8750-9289-494A-B778-4BEEF88C8A59}" destId="{E0893668-818B-48F4-BE12-BC78605A22EA}" srcOrd="2" destOrd="0" presId="urn:microsoft.com/office/officeart/2008/layout/HorizontalMultiLevelHierarchy"/>
    <dgm:cxn modelId="{3D31FAB7-C8A3-4C89-8AA9-451FE6BE790B}" type="presParOf" srcId="{E0893668-818B-48F4-BE12-BC78605A22EA}" destId="{058D60D2-9778-4A84-856E-3ED0B6A0CF6A}" srcOrd="0" destOrd="0" presId="urn:microsoft.com/office/officeart/2008/layout/HorizontalMultiLevelHierarchy"/>
    <dgm:cxn modelId="{8043B085-FF97-439A-B1A8-C39AF9CE817C}" type="presParOf" srcId="{34DB8750-9289-494A-B778-4BEEF88C8A59}" destId="{33C1DE65-C1BA-425C-929E-8E4426F46CF7}" srcOrd="3" destOrd="0" presId="urn:microsoft.com/office/officeart/2008/layout/HorizontalMultiLevelHierarchy"/>
    <dgm:cxn modelId="{F16797D5-0209-4A21-9747-5235A99C5183}" type="presParOf" srcId="{33C1DE65-C1BA-425C-929E-8E4426F46CF7}" destId="{434D9D25-67A3-4FD8-91D8-09463F9F5401}" srcOrd="0" destOrd="0" presId="urn:microsoft.com/office/officeart/2008/layout/HorizontalMultiLevelHierarchy"/>
    <dgm:cxn modelId="{757DB899-6AD6-408C-A741-C9EBB6020512}" type="presParOf" srcId="{33C1DE65-C1BA-425C-929E-8E4426F46CF7}" destId="{20459538-45CA-440F-8FBA-DB09826D0269}" srcOrd="1" destOrd="0" presId="urn:microsoft.com/office/officeart/2008/layout/HorizontalMultiLevelHierarchy"/>
    <dgm:cxn modelId="{24C4886A-14E9-474D-B7AD-817FC634EEDF}" type="presParOf" srcId="{20459538-45CA-440F-8FBA-DB09826D0269}" destId="{2C66125C-BB0E-4CB4-893D-26D214F38ED6}" srcOrd="0" destOrd="0" presId="urn:microsoft.com/office/officeart/2008/layout/HorizontalMultiLevelHierarchy"/>
    <dgm:cxn modelId="{3292C491-D3C6-458C-B3B5-58A4035CDD17}" type="presParOf" srcId="{2C66125C-BB0E-4CB4-893D-26D214F38ED6}" destId="{3234B9E4-9623-4D7B-822F-A39AC5D5202B}" srcOrd="0" destOrd="0" presId="urn:microsoft.com/office/officeart/2008/layout/HorizontalMultiLevelHierarchy"/>
    <dgm:cxn modelId="{E415D05E-D833-44E6-84DC-0EEBB1AE8223}" type="presParOf" srcId="{20459538-45CA-440F-8FBA-DB09826D0269}" destId="{1B99593D-5736-4B40-AB67-DA57F110F2B3}" srcOrd="1" destOrd="0" presId="urn:microsoft.com/office/officeart/2008/layout/HorizontalMultiLevelHierarchy"/>
    <dgm:cxn modelId="{412D29F1-D3D4-4B9D-94F0-F9FF2CACEA06}" type="presParOf" srcId="{1B99593D-5736-4B40-AB67-DA57F110F2B3}" destId="{6FAD7AEA-16B9-4EB4-9E2F-EB428CD128D6}" srcOrd="0" destOrd="0" presId="urn:microsoft.com/office/officeart/2008/layout/HorizontalMultiLevelHierarchy"/>
    <dgm:cxn modelId="{335EA24E-6E7E-4A00-BC32-C1ED7340AD6C}" type="presParOf" srcId="{1B99593D-5736-4B40-AB67-DA57F110F2B3}" destId="{CFE97FDA-7DBF-4CD1-882D-C56CAFBE2E11}" srcOrd="1" destOrd="0" presId="urn:microsoft.com/office/officeart/2008/layout/HorizontalMultiLevelHierarchy"/>
    <dgm:cxn modelId="{D5E91843-C7FB-4E17-B104-5736FBD6E523}" type="presParOf" srcId="{CFE97FDA-7DBF-4CD1-882D-C56CAFBE2E11}" destId="{6421C08E-B385-492B-96F4-C1C69022F554}" srcOrd="0" destOrd="0" presId="urn:microsoft.com/office/officeart/2008/layout/HorizontalMultiLevelHierarchy"/>
    <dgm:cxn modelId="{296C7BC7-DE72-4FC6-8E9B-B8D5515FF9B1}" type="presParOf" srcId="{6421C08E-B385-492B-96F4-C1C69022F554}" destId="{A03C9CE8-B1BF-4669-A159-764B5CD37779}" srcOrd="0" destOrd="0" presId="urn:microsoft.com/office/officeart/2008/layout/HorizontalMultiLevelHierarchy"/>
    <dgm:cxn modelId="{67CDFB84-9C61-40D9-9DB1-0A679B064256}" type="presParOf" srcId="{CFE97FDA-7DBF-4CD1-882D-C56CAFBE2E11}" destId="{99612FF0-E644-492E-AA4D-55210B7F461F}" srcOrd="1" destOrd="0" presId="urn:microsoft.com/office/officeart/2008/layout/HorizontalMultiLevelHierarchy"/>
    <dgm:cxn modelId="{F0B578CD-10D0-4BB8-8572-BB6214A57B79}" type="presParOf" srcId="{99612FF0-E644-492E-AA4D-55210B7F461F}" destId="{94FC4ED3-1866-440D-B9E3-6BF53931CE2A}" srcOrd="0" destOrd="0" presId="urn:microsoft.com/office/officeart/2008/layout/HorizontalMultiLevelHierarchy"/>
    <dgm:cxn modelId="{BA6842E5-D87C-49AE-88A7-1DC6C607529C}" type="presParOf" srcId="{99612FF0-E644-492E-AA4D-55210B7F461F}" destId="{50050C52-81CE-4101-B624-CAA6974FE5BC}" srcOrd="1" destOrd="0" presId="urn:microsoft.com/office/officeart/2008/layout/HorizontalMultiLevelHierarchy"/>
    <dgm:cxn modelId="{D582C856-697B-42EA-A405-719EAC3F1BF8}" type="presParOf" srcId="{34DB8750-9289-494A-B778-4BEEF88C8A59}" destId="{64036D41-C45D-4D80-B840-2527307C7EF4}" srcOrd="4" destOrd="0" presId="urn:microsoft.com/office/officeart/2008/layout/HorizontalMultiLevelHierarchy"/>
    <dgm:cxn modelId="{B7E7490F-47C5-4EB4-8631-A63C3F23B772}" type="presParOf" srcId="{64036D41-C45D-4D80-B840-2527307C7EF4}" destId="{FB408994-2E0A-47AD-BE3E-1315BF225383}" srcOrd="0" destOrd="0" presId="urn:microsoft.com/office/officeart/2008/layout/HorizontalMultiLevelHierarchy"/>
    <dgm:cxn modelId="{D75270C6-194A-44FF-8B48-58EF862B6D23}" type="presParOf" srcId="{34DB8750-9289-494A-B778-4BEEF88C8A59}" destId="{F8A67692-8F76-43EA-BDFB-4BBB3E9A9EB9}" srcOrd="5" destOrd="0" presId="urn:microsoft.com/office/officeart/2008/layout/HorizontalMultiLevelHierarchy"/>
    <dgm:cxn modelId="{517D8584-E7A3-4302-B120-B5ED16529E21}" type="presParOf" srcId="{F8A67692-8F76-43EA-BDFB-4BBB3E9A9EB9}" destId="{61F4BC78-CDE4-4637-8296-594ADA5D0ED1}" srcOrd="0" destOrd="0" presId="urn:microsoft.com/office/officeart/2008/layout/HorizontalMultiLevelHierarchy"/>
    <dgm:cxn modelId="{30271AA7-678A-4330-A002-EA10F2BE39D9}" type="presParOf" srcId="{F8A67692-8F76-43EA-BDFB-4BBB3E9A9EB9}" destId="{B5F20953-64C5-42A8-9B9C-5A05A9BEB3B9}" srcOrd="1" destOrd="0" presId="urn:microsoft.com/office/officeart/2008/layout/HorizontalMultiLevelHierarchy"/>
    <dgm:cxn modelId="{E90F01A2-FBA7-45B3-B3AC-A25F6E726C0B}" type="presParOf" srcId="{B5F20953-64C5-42A8-9B9C-5A05A9BEB3B9}" destId="{F6FADD69-B222-45C6-B3EA-7FD7247554DD}" srcOrd="0" destOrd="0" presId="urn:microsoft.com/office/officeart/2008/layout/HorizontalMultiLevelHierarchy"/>
    <dgm:cxn modelId="{479F9BC3-ABE1-4723-BC9E-49877504757B}" type="presParOf" srcId="{F6FADD69-B222-45C6-B3EA-7FD7247554DD}" destId="{7E020C07-9741-40B2-B7BA-D0C585C2FA72}" srcOrd="0" destOrd="0" presId="urn:microsoft.com/office/officeart/2008/layout/HorizontalMultiLevelHierarchy"/>
    <dgm:cxn modelId="{45FDA095-E687-45DE-A325-44591754ED0F}" type="presParOf" srcId="{B5F20953-64C5-42A8-9B9C-5A05A9BEB3B9}" destId="{C6164CCB-C691-4231-895E-34D637367AB8}" srcOrd="1" destOrd="0" presId="urn:microsoft.com/office/officeart/2008/layout/HorizontalMultiLevelHierarchy"/>
    <dgm:cxn modelId="{BF55E7EC-141B-4352-8713-6D85DCF42270}" type="presParOf" srcId="{C6164CCB-C691-4231-895E-34D637367AB8}" destId="{F7B982D7-E409-462F-84F9-61BBF8C7546E}" srcOrd="0" destOrd="0" presId="urn:microsoft.com/office/officeart/2008/layout/HorizontalMultiLevelHierarchy"/>
    <dgm:cxn modelId="{099D5243-14EE-48BD-9646-38986E37A20D}" type="presParOf" srcId="{C6164CCB-C691-4231-895E-34D637367AB8}" destId="{A0471876-AE28-4A59-9EDD-A441E49E42D6}" srcOrd="1" destOrd="0" presId="urn:microsoft.com/office/officeart/2008/layout/HorizontalMultiLevelHierarchy"/>
    <dgm:cxn modelId="{5C5F8402-7215-4A1E-B42B-E3FD739C5714}" type="presParOf" srcId="{A0471876-AE28-4A59-9EDD-A441E49E42D6}" destId="{934400F6-164B-4E84-991B-C66F4462FF69}" srcOrd="0" destOrd="0" presId="urn:microsoft.com/office/officeart/2008/layout/HorizontalMultiLevelHierarchy"/>
    <dgm:cxn modelId="{A63D5F8B-BA6D-41A7-ABFB-CA20F1D67FDE}" type="presParOf" srcId="{934400F6-164B-4E84-991B-C66F4462FF69}" destId="{B568C5F3-C06A-47B8-916C-87259D567AA1}" srcOrd="0" destOrd="0" presId="urn:microsoft.com/office/officeart/2008/layout/HorizontalMultiLevelHierarchy"/>
    <dgm:cxn modelId="{3F8F1562-61F5-42B7-93D0-121F49D62834}" type="presParOf" srcId="{A0471876-AE28-4A59-9EDD-A441E49E42D6}" destId="{E31C1271-36D4-424B-9196-57AB4FEDA911}" srcOrd="1" destOrd="0" presId="urn:microsoft.com/office/officeart/2008/layout/HorizontalMultiLevelHierarchy"/>
    <dgm:cxn modelId="{928C876B-29CE-4E5E-B975-24279880870B}" type="presParOf" srcId="{E31C1271-36D4-424B-9196-57AB4FEDA911}" destId="{1DD56F50-CF93-4CD0-A843-2FE87400BD54}" srcOrd="0" destOrd="0" presId="urn:microsoft.com/office/officeart/2008/layout/HorizontalMultiLevelHierarchy"/>
    <dgm:cxn modelId="{E17CFE6C-8946-4521-B31D-58DCA74B63AE}" type="presParOf" srcId="{E31C1271-36D4-424B-9196-57AB4FEDA911}" destId="{85F933AF-A445-4B17-9C41-02767A5124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0992C5-4477-44F7-8248-CD4E288AADC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B415E28-44FF-48AD-BD6E-362EDDDB3D08}">
      <dgm:prSet phldrT="[Texte]" custT="1"/>
      <dgm:spPr/>
      <dgm:t>
        <a:bodyPr/>
        <a:lstStyle/>
        <a:p>
          <a:r>
            <a:rPr lang="fr-FR" sz="2000" b="1" smtClean="0"/>
            <a:t>Interprétation</a:t>
          </a:r>
          <a:endParaRPr lang="fr-FR" sz="1800" b="1"/>
        </a:p>
      </dgm:t>
    </dgm:pt>
    <dgm:pt modelId="{4EC51D67-C184-43BB-8B55-AAD67E5C58FB}" type="parTrans" cxnId="{24F80215-9039-4B1E-8F64-4C32A3263E32}">
      <dgm:prSet/>
      <dgm:spPr/>
      <dgm:t>
        <a:bodyPr/>
        <a:lstStyle/>
        <a:p>
          <a:endParaRPr lang="fr-FR"/>
        </a:p>
      </dgm:t>
    </dgm:pt>
    <dgm:pt modelId="{51AB5D57-24A9-41B1-9349-6A2AF517B33B}" type="sibTrans" cxnId="{24F80215-9039-4B1E-8F64-4C32A3263E32}">
      <dgm:prSet/>
      <dgm:spPr/>
      <dgm:t>
        <a:bodyPr/>
        <a:lstStyle/>
        <a:p>
          <a:endParaRPr lang="fr-FR"/>
        </a:p>
      </dgm:t>
    </dgm:pt>
    <dgm:pt modelId="{BD8C42A8-8197-4414-B3DA-22D3D6E9AB10}">
      <dgm:prSet phldrT="[Texte]"/>
      <dgm:spPr/>
      <dgm:t>
        <a:bodyPr/>
        <a:lstStyle/>
        <a:p>
          <a:r>
            <a:rPr lang="fr-FR" smtClean="0"/>
            <a:t>TD provenant d’un manuel scolaire</a:t>
          </a:r>
          <a:endParaRPr lang="fr-FR"/>
        </a:p>
      </dgm:t>
    </dgm:pt>
    <dgm:pt modelId="{6F12FEFE-0DC1-4063-ABA9-E5EAEB2BEBBD}" type="parTrans" cxnId="{F67D1CD5-6AD0-49F6-9ABF-9C2E15496DE2}">
      <dgm:prSet/>
      <dgm:spPr/>
      <dgm:t>
        <a:bodyPr/>
        <a:lstStyle/>
        <a:p>
          <a:endParaRPr lang="fr-FR"/>
        </a:p>
      </dgm:t>
    </dgm:pt>
    <dgm:pt modelId="{7A132E10-B842-4466-A7E5-D88A4009A624}" type="sibTrans" cxnId="{F67D1CD5-6AD0-49F6-9ABF-9C2E15496DE2}">
      <dgm:prSet/>
      <dgm:spPr/>
      <dgm:t>
        <a:bodyPr/>
        <a:lstStyle/>
        <a:p>
          <a:endParaRPr lang="fr-FR"/>
        </a:p>
      </dgm:t>
    </dgm:pt>
    <dgm:pt modelId="{97100C39-56D4-4DBC-9EDC-1AD149D8B24A}">
      <dgm:prSet phldrT="[Texte]"/>
      <dgm:spPr/>
      <dgm:t>
        <a:bodyPr/>
        <a:lstStyle/>
        <a:p>
          <a:r>
            <a:rPr lang="fr-FR" smtClean="0"/>
            <a:t>Applications issues d’un centre de ressources pédagogiques (cf diapo n°12)</a:t>
          </a:r>
          <a:endParaRPr lang="fr-FR"/>
        </a:p>
      </dgm:t>
    </dgm:pt>
    <dgm:pt modelId="{3BAAF979-6D57-4A55-AF68-044AA6A772B9}" type="parTrans" cxnId="{314601AA-5EA6-4D06-A346-40FE7D7C950A}">
      <dgm:prSet/>
      <dgm:spPr/>
      <dgm:t>
        <a:bodyPr/>
        <a:lstStyle/>
        <a:p>
          <a:endParaRPr lang="fr-FR"/>
        </a:p>
      </dgm:t>
    </dgm:pt>
    <dgm:pt modelId="{66D5E29B-5DB2-483D-9F19-D06B7DA7003E}" type="sibTrans" cxnId="{314601AA-5EA6-4D06-A346-40FE7D7C950A}">
      <dgm:prSet/>
      <dgm:spPr/>
      <dgm:t>
        <a:bodyPr/>
        <a:lstStyle/>
        <a:p>
          <a:endParaRPr lang="fr-FR"/>
        </a:p>
      </dgm:t>
    </dgm:pt>
    <dgm:pt modelId="{2452C96F-32D7-453B-86F4-9C9E9BCCE680}">
      <dgm:prSet phldrT="[Texte]"/>
      <dgm:spPr/>
      <dgm:t>
        <a:bodyPr/>
        <a:lstStyle/>
        <a:p>
          <a:r>
            <a:rPr lang="fr-FR" smtClean="0"/>
            <a:t>Annales de sujets d’examen</a:t>
          </a:r>
          <a:endParaRPr lang="fr-FR"/>
        </a:p>
      </dgm:t>
    </dgm:pt>
    <dgm:pt modelId="{4D9975A8-1AF5-4E36-AC74-2A018A4ACE83}" type="parTrans" cxnId="{1ABAB54D-67F3-4EEB-8058-17B690C5D1E8}">
      <dgm:prSet/>
      <dgm:spPr/>
      <dgm:t>
        <a:bodyPr/>
        <a:lstStyle/>
        <a:p>
          <a:endParaRPr lang="fr-FR"/>
        </a:p>
      </dgm:t>
    </dgm:pt>
    <dgm:pt modelId="{FC5E74A5-7DC0-4566-83D2-77BB48867AB0}" type="sibTrans" cxnId="{1ABAB54D-67F3-4EEB-8058-17B690C5D1E8}">
      <dgm:prSet/>
      <dgm:spPr/>
      <dgm:t>
        <a:bodyPr/>
        <a:lstStyle/>
        <a:p>
          <a:endParaRPr lang="fr-FR"/>
        </a:p>
      </dgm:t>
    </dgm:pt>
    <dgm:pt modelId="{08C1CF94-AA24-41FC-BDCA-A3580A396686}" type="pres">
      <dgm:prSet presAssocID="{BF0992C5-4477-44F7-8248-CD4E288AAD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806052-7E79-4190-B99E-F99917198923}" type="pres">
      <dgm:prSet presAssocID="{8B415E28-44FF-48AD-BD6E-362EDDDB3D08}" presName="centerShape" presStyleLbl="node0" presStyleIdx="0" presStyleCnt="1" custScaleX="119078"/>
      <dgm:spPr/>
      <dgm:t>
        <a:bodyPr/>
        <a:lstStyle/>
        <a:p>
          <a:endParaRPr lang="fr-FR"/>
        </a:p>
      </dgm:t>
    </dgm:pt>
    <dgm:pt modelId="{3E29AE4B-4EAF-48A0-9793-34EBEE408473}" type="pres">
      <dgm:prSet presAssocID="{6F12FEFE-0DC1-4063-ABA9-E5EAEB2BEBBD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A210FE8B-B6AF-4E47-A051-75C6056BF43C}" type="pres">
      <dgm:prSet presAssocID="{BD8C42A8-8197-4414-B3DA-22D3D6E9AB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87E6A2-0A52-40F9-BE56-9AB60E22B548}" type="pres">
      <dgm:prSet presAssocID="{3BAAF979-6D57-4A55-AF68-044AA6A772B9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58C90B8-8A19-4FC9-A2D8-1AAC9588DBEC}" type="pres">
      <dgm:prSet presAssocID="{97100C39-56D4-4DBC-9EDC-1AD149D8B2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1BF08-4192-4C11-B350-535FDB4AE5DC}" type="pres">
      <dgm:prSet presAssocID="{4D9975A8-1AF5-4E36-AC74-2A018A4ACE83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01853360-DF0A-4C1B-BE9A-24E190010225}" type="pres">
      <dgm:prSet presAssocID="{2452C96F-32D7-453B-86F4-9C9E9BCCE6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1AAF62-DE81-4744-8F48-B44C1C1ECB1D}" type="presOf" srcId="{97100C39-56D4-4DBC-9EDC-1AD149D8B24A}" destId="{058C90B8-8A19-4FC9-A2D8-1AAC9588DBEC}" srcOrd="0" destOrd="0" presId="urn:microsoft.com/office/officeart/2005/8/layout/radial4"/>
    <dgm:cxn modelId="{5B2D82D7-7B38-4FBC-8581-453C6C852BC9}" type="presOf" srcId="{BD8C42A8-8197-4414-B3DA-22D3D6E9AB10}" destId="{A210FE8B-B6AF-4E47-A051-75C6056BF43C}" srcOrd="0" destOrd="0" presId="urn:microsoft.com/office/officeart/2005/8/layout/radial4"/>
    <dgm:cxn modelId="{314601AA-5EA6-4D06-A346-40FE7D7C950A}" srcId="{8B415E28-44FF-48AD-BD6E-362EDDDB3D08}" destId="{97100C39-56D4-4DBC-9EDC-1AD149D8B24A}" srcOrd="1" destOrd="0" parTransId="{3BAAF979-6D57-4A55-AF68-044AA6A772B9}" sibTransId="{66D5E29B-5DB2-483D-9F19-D06B7DA7003E}"/>
    <dgm:cxn modelId="{F67D1CD5-6AD0-49F6-9ABF-9C2E15496DE2}" srcId="{8B415E28-44FF-48AD-BD6E-362EDDDB3D08}" destId="{BD8C42A8-8197-4414-B3DA-22D3D6E9AB10}" srcOrd="0" destOrd="0" parTransId="{6F12FEFE-0DC1-4063-ABA9-E5EAEB2BEBBD}" sibTransId="{7A132E10-B842-4466-A7E5-D88A4009A624}"/>
    <dgm:cxn modelId="{B9461264-8C6A-4944-8AFB-33466193BC78}" type="presOf" srcId="{8B415E28-44FF-48AD-BD6E-362EDDDB3D08}" destId="{88806052-7E79-4190-B99E-F99917198923}" srcOrd="0" destOrd="0" presId="urn:microsoft.com/office/officeart/2005/8/layout/radial4"/>
    <dgm:cxn modelId="{3E27D8C6-71CE-44D1-B156-A23C0684A306}" type="presOf" srcId="{2452C96F-32D7-453B-86F4-9C9E9BCCE680}" destId="{01853360-DF0A-4C1B-BE9A-24E190010225}" srcOrd="0" destOrd="0" presId="urn:microsoft.com/office/officeart/2005/8/layout/radial4"/>
    <dgm:cxn modelId="{407A662A-6F3E-40B9-80A5-A93BEE64300A}" type="presOf" srcId="{BF0992C5-4477-44F7-8248-CD4E288AADC0}" destId="{08C1CF94-AA24-41FC-BDCA-A3580A396686}" srcOrd="0" destOrd="0" presId="urn:microsoft.com/office/officeart/2005/8/layout/radial4"/>
    <dgm:cxn modelId="{24F80215-9039-4B1E-8F64-4C32A3263E32}" srcId="{BF0992C5-4477-44F7-8248-CD4E288AADC0}" destId="{8B415E28-44FF-48AD-BD6E-362EDDDB3D08}" srcOrd="0" destOrd="0" parTransId="{4EC51D67-C184-43BB-8B55-AAD67E5C58FB}" sibTransId="{51AB5D57-24A9-41B1-9349-6A2AF517B33B}"/>
    <dgm:cxn modelId="{AC707EE1-49BD-47C2-A0D0-2FB8F319138D}" type="presOf" srcId="{6F12FEFE-0DC1-4063-ABA9-E5EAEB2BEBBD}" destId="{3E29AE4B-4EAF-48A0-9793-34EBEE408473}" srcOrd="0" destOrd="0" presId="urn:microsoft.com/office/officeart/2005/8/layout/radial4"/>
    <dgm:cxn modelId="{B06EFEB3-154B-40FC-AF62-B2783901D828}" type="presOf" srcId="{3BAAF979-6D57-4A55-AF68-044AA6A772B9}" destId="{DC87E6A2-0A52-40F9-BE56-9AB60E22B548}" srcOrd="0" destOrd="0" presId="urn:microsoft.com/office/officeart/2005/8/layout/radial4"/>
    <dgm:cxn modelId="{1ABAB54D-67F3-4EEB-8058-17B690C5D1E8}" srcId="{8B415E28-44FF-48AD-BD6E-362EDDDB3D08}" destId="{2452C96F-32D7-453B-86F4-9C9E9BCCE680}" srcOrd="2" destOrd="0" parTransId="{4D9975A8-1AF5-4E36-AC74-2A018A4ACE83}" sibTransId="{FC5E74A5-7DC0-4566-83D2-77BB48867AB0}"/>
    <dgm:cxn modelId="{3571BC84-350B-4B9C-A4F1-9549463EE26F}" type="presOf" srcId="{4D9975A8-1AF5-4E36-AC74-2A018A4ACE83}" destId="{6771BF08-4192-4C11-B350-535FDB4AE5DC}" srcOrd="0" destOrd="0" presId="urn:microsoft.com/office/officeart/2005/8/layout/radial4"/>
    <dgm:cxn modelId="{2469B2FD-666C-4582-9790-F61A08B47AF8}" type="presParOf" srcId="{08C1CF94-AA24-41FC-BDCA-A3580A396686}" destId="{88806052-7E79-4190-B99E-F99917198923}" srcOrd="0" destOrd="0" presId="urn:microsoft.com/office/officeart/2005/8/layout/radial4"/>
    <dgm:cxn modelId="{B1D55F1F-C216-4268-9269-01DDEE0B27A9}" type="presParOf" srcId="{08C1CF94-AA24-41FC-BDCA-A3580A396686}" destId="{3E29AE4B-4EAF-48A0-9793-34EBEE408473}" srcOrd="1" destOrd="0" presId="urn:microsoft.com/office/officeart/2005/8/layout/radial4"/>
    <dgm:cxn modelId="{036C66CA-340A-479B-B76D-5C0CED622781}" type="presParOf" srcId="{08C1CF94-AA24-41FC-BDCA-A3580A396686}" destId="{A210FE8B-B6AF-4E47-A051-75C6056BF43C}" srcOrd="2" destOrd="0" presId="urn:microsoft.com/office/officeart/2005/8/layout/radial4"/>
    <dgm:cxn modelId="{009EBCE0-5FE4-476B-941B-46C0EE09AD0A}" type="presParOf" srcId="{08C1CF94-AA24-41FC-BDCA-A3580A396686}" destId="{DC87E6A2-0A52-40F9-BE56-9AB60E22B548}" srcOrd="3" destOrd="0" presId="urn:microsoft.com/office/officeart/2005/8/layout/radial4"/>
    <dgm:cxn modelId="{2BE59339-97EB-45B5-A5A7-4C554088FAE7}" type="presParOf" srcId="{08C1CF94-AA24-41FC-BDCA-A3580A396686}" destId="{058C90B8-8A19-4FC9-A2D8-1AAC9588DBEC}" srcOrd="4" destOrd="0" presId="urn:microsoft.com/office/officeart/2005/8/layout/radial4"/>
    <dgm:cxn modelId="{94ABEC1B-594B-400D-9150-5093E8EECF6F}" type="presParOf" srcId="{08C1CF94-AA24-41FC-BDCA-A3580A396686}" destId="{6771BF08-4192-4C11-B350-535FDB4AE5DC}" srcOrd="5" destOrd="0" presId="urn:microsoft.com/office/officeart/2005/8/layout/radial4"/>
    <dgm:cxn modelId="{3C408A33-E42A-4C87-BCA1-C24DC1BA3622}" type="presParOf" srcId="{08C1CF94-AA24-41FC-BDCA-A3580A396686}" destId="{01853360-DF0A-4C1B-BE9A-24E1900102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5D7E-3429-4947-A61C-65CE1D444801}">
      <dsp:nvSpPr>
        <dsp:cNvPr id="0" name=""/>
        <dsp:cNvSpPr/>
      </dsp:nvSpPr>
      <dsp:spPr>
        <a:xfrm>
          <a:off x="3389834" y="1263574"/>
          <a:ext cx="3769962" cy="31478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b="1" kern="1200" smtClean="0">
              <a:solidFill>
                <a:srgbClr val="FFFF00"/>
              </a:solidFill>
            </a:rPr>
            <a:t>Une séquence …</a:t>
          </a:r>
          <a:endParaRPr lang="fr-FR" sz="4300" b="1" kern="1200">
            <a:solidFill>
              <a:srgbClr val="FFFF00"/>
            </a:solidFill>
          </a:endParaRPr>
        </a:p>
      </dsp:txBody>
      <dsp:txXfrm>
        <a:off x="3941932" y="1724566"/>
        <a:ext cx="2665766" cy="2225868"/>
      </dsp:txXfrm>
    </dsp:sp>
    <dsp:sp modelId="{925C4A97-2CDD-405F-A220-EA126828F66D}">
      <dsp:nvSpPr>
        <dsp:cNvPr id="0" name=""/>
        <dsp:cNvSpPr/>
      </dsp:nvSpPr>
      <dsp:spPr>
        <a:xfrm>
          <a:off x="4026960" y="561"/>
          <a:ext cx="2495711" cy="15739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se compose de plusieurs séances</a:t>
          </a:r>
          <a:endParaRPr lang="fr-FR" sz="2000" kern="1200"/>
        </a:p>
      </dsp:txBody>
      <dsp:txXfrm>
        <a:off x="4392448" y="231057"/>
        <a:ext cx="1764735" cy="1112934"/>
      </dsp:txXfrm>
    </dsp:sp>
    <dsp:sp modelId="{AADA5ECA-2AB9-4D14-9065-CD0F5BA21662}">
      <dsp:nvSpPr>
        <dsp:cNvPr id="0" name=""/>
        <dsp:cNvSpPr/>
      </dsp:nvSpPr>
      <dsp:spPr>
        <a:xfrm>
          <a:off x="6641415" y="996100"/>
          <a:ext cx="2233888" cy="15739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identifie des objectifs </a:t>
          </a:r>
          <a:endParaRPr lang="fr-FR" sz="2000" kern="1200"/>
        </a:p>
      </dsp:txBody>
      <dsp:txXfrm>
        <a:off x="6968560" y="1226596"/>
        <a:ext cx="1579598" cy="1112934"/>
      </dsp:txXfrm>
    </dsp:sp>
    <dsp:sp modelId="{A47E22E5-A4EC-482D-8D12-49ADD5BF73D3}">
      <dsp:nvSpPr>
        <dsp:cNvPr id="0" name=""/>
        <dsp:cNvSpPr/>
      </dsp:nvSpPr>
      <dsp:spPr>
        <a:xfrm>
          <a:off x="6515972" y="3242340"/>
          <a:ext cx="2523113" cy="15739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définit des activités variées</a:t>
          </a:r>
          <a:endParaRPr lang="fr-FR" sz="2000" kern="1200"/>
        </a:p>
      </dsp:txBody>
      <dsp:txXfrm>
        <a:off x="6885473" y="3472836"/>
        <a:ext cx="1784111" cy="1112934"/>
      </dsp:txXfrm>
    </dsp:sp>
    <dsp:sp modelId="{A945E507-B04C-4242-B630-30438384315C}">
      <dsp:nvSpPr>
        <dsp:cNvPr id="0" name=""/>
        <dsp:cNvSpPr/>
      </dsp:nvSpPr>
      <dsp:spPr>
        <a:xfrm>
          <a:off x="4127227" y="4100513"/>
          <a:ext cx="2295177" cy="157392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intègre un timing précis</a:t>
          </a:r>
          <a:endParaRPr lang="fr-FR" sz="2000" kern="1200"/>
        </a:p>
      </dsp:txBody>
      <dsp:txXfrm>
        <a:off x="4463348" y="4331009"/>
        <a:ext cx="1622935" cy="1112934"/>
      </dsp:txXfrm>
    </dsp:sp>
    <dsp:sp modelId="{11057DB1-34DA-4363-B5E5-5A7DD8420DD7}">
      <dsp:nvSpPr>
        <dsp:cNvPr id="0" name=""/>
        <dsp:cNvSpPr/>
      </dsp:nvSpPr>
      <dsp:spPr>
        <a:xfrm>
          <a:off x="1578854" y="3140126"/>
          <a:ext cx="2386512" cy="15739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prévoit des modalités d’évaluation</a:t>
          </a:r>
          <a:endParaRPr lang="fr-FR" sz="2000" kern="1200"/>
        </a:p>
      </dsp:txBody>
      <dsp:txXfrm>
        <a:off x="1928351" y="3370622"/>
        <a:ext cx="1687518" cy="1112934"/>
      </dsp:txXfrm>
    </dsp:sp>
    <dsp:sp modelId="{C9123622-9D1F-46D3-9B22-67B3B3E20ED4}">
      <dsp:nvSpPr>
        <dsp:cNvPr id="0" name=""/>
        <dsp:cNvSpPr/>
      </dsp:nvSpPr>
      <dsp:spPr>
        <a:xfrm>
          <a:off x="1421111" y="966962"/>
          <a:ext cx="2589659" cy="15739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combine des actions de l’enseignant et des élèves</a:t>
          </a:r>
          <a:endParaRPr lang="fr-FR" sz="2000" kern="1200"/>
        </a:p>
      </dsp:txBody>
      <dsp:txXfrm>
        <a:off x="1800358" y="1197458"/>
        <a:ext cx="1831165" cy="1112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BF633-8E6B-4307-BDAC-20F1FB6FDF9F}">
      <dsp:nvSpPr>
        <dsp:cNvPr id="0" name=""/>
        <dsp:cNvSpPr/>
      </dsp:nvSpPr>
      <dsp:spPr>
        <a:xfrm>
          <a:off x="3259068" y="1612460"/>
          <a:ext cx="1073298" cy="1073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416249" y="1769641"/>
        <a:ext cx="758936" cy="758936"/>
      </dsp:txXfrm>
    </dsp:sp>
    <dsp:sp modelId="{73B4B947-B9DE-45BC-AAA4-38AE07FCE101}">
      <dsp:nvSpPr>
        <dsp:cNvPr id="0" name=""/>
        <dsp:cNvSpPr/>
      </dsp:nvSpPr>
      <dsp:spPr>
        <a:xfrm rot="16200000">
          <a:off x="3668525" y="1187610"/>
          <a:ext cx="254383" cy="38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3706683" y="1302593"/>
        <a:ext cx="178068" cy="230477"/>
      </dsp:txXfrm>
    </dsp:sp>
    <dsp:sp modelId="{FF9304B3-9E74-451B-B983-D8DE334A08BC}">
      <dsp:nvSpPr>
        <dsp:cNvPr id="0" name=""/>
        <dsp:cNvSpPr/>
      </dsp:nvSpPr>
      <dsp:spPr>
        <a:xfrm>
          <a:off x="3230823" y="2702"/>
          <a:ext cx="1129788" cy="1129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Analyse de supports</a:t>
          </a:r>
          <a:endParaRPr lang="fr-FR" sz="1300" kern="1200"/>
        </a:p>
      </dsp:txBody>
      <dsp:txXfrm>
        <a:off x="3396277" y="168156"/>
        <a:ext cx="798880" cy="798880"/>
      </dsp:txXfrm>
    </dsp:sp>
    <dsp:sp modelId="{756B51FD-2557-4010-951E-F3CA7C753E3B}">
      <dsp:nvSpPr>
        <dsp:cNvPr id="0" name=""/>
        <dsp:cNvSpPr/>
      </dsp:nvSpPr>
      <dsp:spPr>
        <a:xfrm>
          <a:off x="4437960" y="1957045"/>
          <a:ext cx="254383" cy="38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25781"/>
            <a:satOff val="-33034"/>
            <a:lumOff val="-1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4437960" y="2033870"/>
        <a:ext cx="178068" cy="230477"/>
      </dsp:txXfrm>
    </dsp:sp>
    <dsp:sp modelId="{409E0BE5-8FF8-4890-802F-F25A715384FF}">
      <dsp:nvSpPr>
        <dsp:cNvPr id="0" name=""/>
        <dsp:cNvSpPr/>
      </dsp:nvSpPr>
      <dsp:spPr>
        <a:xfrm>
          <a:off x="4812336" y="1584215"/>
          <a:ext cx="1129788" cy="1129788"/>
        </a:xfrm>
        <a:prstGeom prst="ellipse">
          <a:avLst/>
        </a:prstGeom>
        <a:solidFill>
          <a:schemeClr val="accent5">
            <a:hueOff val="-325781"/>
            <a:satOff val="-3303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test</a:t>
          </a:r>
          <a:endParaRPr lang="fr-FR" sz="1300" kern="1200"/>
        </a:p>
      </dsp:txBody>
      <dsp:txXfrm>
        <a:off x="4977790" y="1749669"/>
        <a:ext cx="798880" cy="798880"/>
      </dsp:txXfrm>
    </dsp:sp>
    <dsp:sp modelId="{282F596E-25F7-4DCA-BCD6-09E1C5A3463A}">
      <dsp:nvSpPr>
        <dsp:cNvPr id="0" name=""/>
        <dsp:cNvSpPr/>
      </dsp:nvSpPr>
      <dsp:spPr>
        <a:xfrm rot="5400000">
          <a:off x="3668525" y="2726480"/>
          <a:ext cx="254383" cy="38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51561"/>
            <a:satOff val="-66069"/>
            <a:lumOff val="-2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3706683" y="2765148"/>
        <a:ext cx="178068" cy="230477"/>
      </dsp:txXfrm>
    </dsp:sp>
    <dsp:sp modelId="{5C127FCF-DF95-4084-B586-55F8AAB6D343}">
      <dsp:nvSpPr>
        <dsp:cNvPr id="0" name=""/>
        <dsp:cNvSpPr/>
      </dsp:nvSpPr>
      <dsp:spPr>
        <a:xfrm>
          <a:off x="3230823" y="3165728"/>
          <a:ext cx="1129788" cy="1129788"/>
        </a:xfrm>
        <a:prstGeom prst="ellipse">
          <a:avLst/>
        </a:prstGeom>
        <a:solidFill>
          <a:schemeClr val="accent5">
            <a:hueOff val="-651561"/>
            <a:satOff val="-66069"/>
            <a:lumOff val="-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Exposé</a:t>
          </a:r>
          <a:endParaRPr lang="fr-FR" sz="1300" kern="1200"/>
        </a:p>
      </dsp:txBody>
      <dsp:txXfrm>
        <a:off x="3396277" y="3331182"/>
        <a:ext cx="798880" cy="798880"/>
      </dsp:txXfrm>
    </dsp:sp>
    <dsp:sp modelId="{78A61060-9AF5-4B7C-A669-90DEDF71EEA7}">
      <dsp:nvSpPr>
        <dsp:cNvPr id="0" name=""/>
        <dsp:cNvSpPr/>
      </dsp:nvSpPr>
      <dsp:spPr>
        <a:xfrm rot="10800000">
          <a:off x="2798619" y="1957045"/>
          <a:ext cx="400809" cy="38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10800000">
        <a:off x="2913857" y="2033870"/>
        <a:ext cx="285571" cy="230477"/>
      </dsp:txXfrm>
    </dsp:sp>
    <dsp:sp modelId="{23D8CE82-9749-4C91-8AE2-A6D6876104AC}">
      <dsp:nvSpPr>
        <dsp:cNvPr id="0" name=""/>
        <dsp:cNvSpPr/>
      </dsp:nvSpPr>
      <dsp:spPr>
        <a:xfrm>
          <a:off x="1290018" y="1584215"/>
          <a:ext cx="1432876" cy="1129788"/>
        </a:xfrm>
        <a:prstGeom prst="ellipse">
          <a:avLst/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TD informatique</a:t>
          </a:r>
          <a:endParaRPr lang="fr-FR" sz="1300" kern="1200"/>
        </a:p>
      </dsp:txBody>
      <dsp:txXfrm>
        <a:off x="1499858" y="1749669"/>
        <a:ext cx="1013196" cy="798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120BE-8FA9-45C2-8EE5-0F46E81C16EB}">
      <dsp:nvSpPr>
        <dsp:cNvPr id="0" name=""/>
        <dsp:cNvSpPr/>
      </dsp:nvSpPr>
      <dsp:spPr>
        <a:xfrm>
          <a:off x="0" y="0"/>
          <a:ext cx="9772074" cy="1693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mtClean="0"/>
            <a:t>Manuels scolaires : </a:t>
          </a:r>
          <a:endParaRPr lang="fr-FR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Nathan enseignants (</a:t>
          </a:r>
          <a:r>
            <a:rPr lang="fr-FR" sz="1800" kern="1200" smtClean="0">
              <a:hlinkClick xmlns:r="http://schemas.openxmlformats.org/officeDocument/2006/relationships" r:id="rId1"/>
            </a:rPr>
            <a:t>lien</a:t>
          </a:r>
          <a:r>
            <a:rPr lang="fr-FR" sz="1800" kern="1200" smtClean="0"/>
            <a:t>)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Foucher enseignants (</a:t>
          </a:r>
          <a:r>
            <a:rPr lang="fr-FR" sz="1800" kern="1200" smtClean="0">
              <a:hlinkClick xmlns:r="http://schemas.openxmlformats.org/officeDocument/2006/relationships" r:id="rId2"/>
            </a:rPr>
            <a:t>lien</a:t>
          </a:r>
          <a:r>
            <a:rPr lang="fr-FR" sz="1800" kern="1200" smtClean="0"/>
            <a:t>)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Hachette éducation (</a:t>
          </a:r>
          <a:r>
            <a:rPr lang="fr-FR" sz="1800" kern="1200" smtClean="0">
              <a:hlinkClick xmlns:r="http://schemas.openxmlformats.org/officeDocument/2006/relationships" r:id="rId3"/>
            </a:rPr>
            <a:t>lien</a:t>
          </a:r>
          <a:r>
            <a:rPr lang="fr-FR" sz="1800" kern="1200" smtClean="0"/>
            <a:t>)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Fontaine Picard enseignants (</a:t>
          </a:r>
          <a:r>
            <a:rPr lang="fr-FR" sz="1800" kern="1200" smtClean="0">
              <a:hlinkClick xmlns:r="http://schemas.openxmlformats.org/officeDocument/2006/relationships" r:id="rId4"/>
            </a:rPr>
            <a:t>lien</a:t>
          </a:r>
          <a:r>
            <a:rPr lang="fr-FR" sz="1800" kern="1200" smtClean="0"/>
            <a:t>)</a:t>
          </a:r>
          <a:endParaRPr lang="fr-FR" sz="1800" kern="1200"/>
        </a:p>
      </dsp:txBody>
      <dsp:txXfrm>
        <a:off x="2123724" y="0"/>
        <a:ext cx="7648349" cy="1693092"/>
      </dsp:txXfrm>
    </dsp:sp>
    <dsp:sp modelId="{3481B687-FEAB-483F-A91A-329B2C846A17}">
      <dsp:nvSpPr>
        <dsp:cNvPr id="0" name=""/>
        <dsp:cNvSpPr/>
      </dsp:nvSpPr>
      <dsp:spPr>
        <a:xfrm>
          <a:off x="169309" y="169309"/>
          <a:ext cx="1954414" cy="13544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2D8BA-9124-488E-B98C-E6CDFBD9D359}">
      <dsp:nvSpPr>
        <dsp:cNvPr id="0" name=""/>
        <dsp:cNvSpPr/>
      </dsp:nvSpPr>
      <dsp:spPr>
        <a:xfrm>
          <a:off x="0" y="1862402"/>
          <a:ext cx="9772074" cy="1693092"/>
        </a:xfrm>
        <a:prstGeom prst="roundRect">
          <a:avLst>
            <a:gd name="adj" fmla="val 10000"/>
          </a:avLst>
        </a:prstGeom>
        <a:solidFill>
          <a:schemeClr val="accent3">
            <a:hueOff val="-3510477"/>
            <a:satOff val="0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mtClean="0"/>
            <a:t>Sites de ressources pédagogiques :</a:t>
          </a:r>
          <a:endParaRPr lang="fr-FR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CR COM (</a:t>
          </a:r>
          <a:r>
            <a:rPr lang="fr-FR" sz="1800" kern="1200" smtClean="0">
              <a:hlinkClick xmlns:r="http://schemas.openxmlformats.org/officeDocument/2006/relationships" r:id="rId6"/>
            </a:rPr>
            <a:t>lien</a:t>
          </a:r>
          <a:r>
            <a:rPr lang="fr-FR" sz="1800" kern="1200" smtClean="0"/>
            <a:t>)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CRCM (</a:t>
          </a:r>
          <a:r>
            <a:rPr lang="fr-FR" sz="1800" kern="1200" smtClean="0">
              <a:hlinkClick xmlns:r="http://schemas.openxmlformats.org/officeDocument/2006/relationships" r:id="rId7"/>
            </a:rPr>
            <a:t>lien</a:t>
          </a:r>
          <a:r>
            <a:rPr lang="fr-FR" sz="1800" kern="1200" smtClean="0"/>
            <a:t>)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CERTA (</a:t>
          </a:r>
          <a:r>
            <a:rPr lang="fr-FR" sz="1800" kern="1200" smtClean="0">
              <a:hlinkClick xmlns:r="http://schemas.openxmlformats.org/officeDocument/2006/relationships" r:id="rId8"/>
            </a:rPr>
            <a:t>lien</a:t>
          </a:r>
          <a:r>
            <a:rPr lang="fr-FR" sz="1800" kern="1200" smtClean="0"/>
            <a:t>)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CRCF (</a:t>
          </a:r>
          <a:r>
            <a:rPr lang="fr-FR" sz="1800" kern="1200" smtClean="0">
              <a:hlinkClick xmlns:r="http://schemas.openxmlformats.org/officeDocument/2006/relationships" r:id="rId9"/>
            </a:rPr>
            <a:t>lien</a:t>
          </a:r>
          <a:r>
            <a:rPr lang="fr-FR" sz="1800" kern="1200" smtClean="0"/>
            <a:t>)</a:t>
          </a:r>
          <a:endParaRPr lang="fr-FR" sz="1800" kern="1200"/>
        </a:p>
      </dsp:txBody>
      <dsp:txXfrm>
        <a:off x="2123724" y="1862402"/>
        <a:ext cx="7648349" cy="1693092"/>
      </dsp:txXfrm>
    </dsp:sp>
    <dsp:sp modelId="{1F1CB8D9-2914-4346-BAA8-C14EBD8E9CAB}">
      <dsp:nvSpPr>
        <dsp:cNvPr id="0" name=""/>
        <dsp:cNvSpPr/>
      </dsp:nvSpPr>
      <dsp:spPr>
        <a:xfrm>
          <a:off x="169309" y="2031711"/>
          <a:ext cx="1954414" cy="13544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65EE0-7925-4F44-820B-37B5B3776E1D}">
      <dsp:nvSpPr>
        <dsp:cNvPr id="0" name=""/>
        <dsp:cNvSpPr/>
      </dsp:nvSpPr>
      <dsp:spPr>
        <a:xfrm>
          <a:off x="0" y="3724804"/>
          <a:ext cx="9772074" cy="1693092"/>
        </a:xfrm>
        <a:prstGeom prst="roundRect">
          <a:avLst>
            <a:gd name="adj" fmla="val 10000"/>
          </a:avLst>
        </a:prstGeom>
        <a:solidFill>
          <a:schemeClr val="accent3">
            <a:hueOff val="-7020954"/>
            <a:satOff val="0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mtClean="0"/>
            <a:t>Sites disciplinaires académiques :</a:t>
          </a:r>
          <a:endParaRPr lang="fr-FR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Celui de l’Economie &amp; Gestion de Paris</a:t>
          </a: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smtClean="0"/>
            <a:t>Lien : </a:t>
          </a:r>
          <a:r>
            <a:rPr lang="fr-FR" sz="1800" kern="1200" smtClean="0">
              <a:hlinkClick xmlns:r="http://schemas.openxmlformats.org/officeDocument/2006/relationships" r:id="rId11"/>
            </a:rPr>
            <a:t>https://pia.ac-paris.fr/portail</a:t>
          </a:r>
          <a:endParaRPr lang="fr-FR" sz="1800" kern="1200"/>
        </a:p>
      </dsp:txBody>
      <dsp:txXfrm>
        <a:off x="2123724" y="3724804"/>
        <a:ext cx="7648349" cy="1693092"/>
      </dsp:txXfrm>
    </dsp:sp>
    <dsp:sp modelId="{B30FBD96-F07E-4D9B-8646-C3E5F70A40FA}">
      <dsp:nvSpPr>
        <dsp:cNvPr id="0" name=""/>
        <dsp:cNvSpPr/>
      </dsp:nvSpPr>
      <dsp:spPr>
        <a:xfrm>
          <a:off x="169309" y="3894113"/>
          <a:ext cx="1954414" cy="13544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000" r="-1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4993-7DB1-4E69-9228-0F8489AC8BFD}">
      <dsp:nvSpPr>
        <dsp:cNvPr id="0" name=""/>
        <dsp:cNvSpPr/>
      </dsp:nvSpPr>
      <dsp:spPr>
        <a:xfrm>
          <a:off x="824205" y="0"/>
          <a:ext cx="942109" cy="94210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2BF0C0-DEE0-4AC3-BEF7-C51707C54C5E}">
      <dsp:nvSpPr>
        <dsp:cNvPr id="0" name=""/>
        <dsp:cNvSpPr/>
      </dsp:nvSpPr>
      <dsp:spPr>
        <a:xfrm>
          <a:off x="918416" y="94210"/>
          <a:ext cx="753687" cy="753687"/>
        </a:xfrm>
        <a:prstGeom prst="pie">
          <a:avLst>
            <a:gd name="adj1" fmla="val 12600000"/>
            <a:gd name="adj2" fmla="val 16200000"/>
          </a:avLst>
        </a:prstGeom>
        <a:solidFill>
          <a:srgbClr val="00FF0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0C34A6-27A6-45A1-91B0-F63DEFC00E81}">
      <dsp:nvSpPr>
        <dsp:cNvPr id="0" name=""/>
        <dsp:cNvSpPr/>
      </dsp:nvSpPr>
      <dsp:spPr>
        <a:xfrm rot="16200000">
          <a:off x="-259220" y="2119746"/>
          <a:ext cx="2732117" cy="56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>
              <a:solidFill>
                <a:schemeClr val="accent3">
                  <a:lumMod val="50000"/>
                </a:schemeClr>
              </a:solidFill>
            </a:rPr>
            <a:t>Travail sur 1 ou plusieurs activités</a:t>
          </a:r>
          <a:endParaRPr lang="fr-FR" sz="2100" kern="1200">
            <a:solidFill>
              <a:schemeClr val="accent3">
                <a:lumMod val="50000"/>
              </a:schemeClr>
            </a:solidFill>
          </a:endParaRPr>
        </a:p>
      </dsp:txBody>
      <dsp:txXfrm>
        <a:off x="-259220" y="2119746"/>
        <a:ext cx="2732117" cy="565265"/>
      </dsp:txXfrm>
    </dsp:sp>
    <dsp:sp modelId="{A5B30807-71CA-4518-9401-E10492323FC2}">
      <dsp:nvSpPr>
        <dsp:cNvPr id="0" name=""/>
        <dsp:cNvSpPr/>
      </dsp:nvSpPr>
      <dsp:spPr>
        <a:xfrm>
          <a:off x="1483681" y="0"/>
          <a:ext cx="1884219" cy="3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>
              <a:solidFill>
                <a:schemeClr val="accent3">
                  <a:lumMod val="50000"/>
                </a:schemeClr>
              </a:solidFill>
            </a:rPr>
            <a:t>Après correction, proposer aux élèves de synthétiser les concepts associés à la 1</a:t>
          </a:r>
          <a:r>
            <a:rPr lang="fr-FR" sz="2100" kern="1200" baseline="30000" smtClean="0">
              <a:solidFill>
                <a:schemeClr val="accent3">
                  <a:lumMod val="50000"/>
                </a:schemeClr>
              </a:solidFill>
            </a:rPr>
            <a:t>ère</a:t>
          </a:r>
          <a:r>
            <a:rPr lang="fr-FR" sz="2100" kern="1200" smtClean="0">
              <a:solidFill>
                <a:schemeClr val="accent3">
                  <a:lumMod val="50000"/>
                </a:schemeClr>
              </a:solidFill>
            </a:rPr>
            <a:t> partie</a:t>
          </a:r>
          <a:endParaRPr lang="fr-FR" sz="2100" kern="1200">
            <a:solidFill>
              <a:schemeClr val="accent3">
                <a:lumMod val="50000"/>
              </a:schemeClr>
            </a:solidFill>
          </a:endParaRPr>
        </a:p>
      </dsp:txBody>
      <dsp:txXfrm>
        <a:off x="1483681" y="0"/>
        <a:ext cx="1884219" cy="3768438"/>
      </dsp:txXfrm>
    </dsp:sp>
    <dsp:sp modelId="{D4B63F66-DFB2-46D1-BDD2-A5DB390E0C88}">
      <dsp:nvSpPr>
        <dsp:cNvPr id="0" name=""/>
        <dsp:cNvSpPr/>
      </dsp:nvSpPr>
      <dsp:spPr>
        <a:xfrm>
          <a:off x="3798915" y="0"/>
          <a:ext cx="942109" cy="94210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C86D02-F818-4DB7-8613-806D2BB5CAB1}">
      <dsp:nvSpPr>
        <dsp:cNvPr id="0" name=""/>
        <dsp:cNvSpPr/>
      </dsp:nvSpPr>
      <dsp:spPr>
        <a:xfrm>
          <a:off x="3893126" y="94210"/>
          <a:ext cx="753687" cy="753687"/>
        </a:xfrm>
        <a:prstGeom prst="pie">
          <a:avLst>
            <a:gd name="adj1" fmla="val 9000000"/>
            <a:gd name="adj2" fmla="val 16200000"/>
          </a:avLst>
        </a:prstGeom>
        <a:solidFill>
          <a:srgbClr val="00FF00"/>
        </a:solidFill>
        <a:ln w="6350" cap="flat" cmpd="sng" algn="ctr">
          <a:solidFill>
            <a:schemeClr val="accent3">
              <a:hueOff val="-3510477"/>
              <a:satOff val="0"/>
              <a:lumOff val="20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9647DC-281B-42F9-89AD-83EBA8700572}">
      <dsp:nvSpPr>
        <dsp:cNvPr id="0" name=""/>
        <dsp:cNvSpPr/>
      </dsp:nvSpPr>
      <dsp:spPr>
        <a:xfrm rot="16200000">
          <a:off x="2715489" y="2119746"/>
          <a:ext cx="2732117" cy="56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>
              <a:solidFill>
                <a:srgbClr val="00B050"/>
              </a:solidFill>
            </a:rPr>
            <a:t>Idem sur d’autres activités</a:t>
          </a:r>
          <a:endParaRPr lang="fr-FR" sz="2100" kern="1200">
            <a:solidFill>
              <a:srgbClr val="00B050"/>
            </a:solidFill>
          </a:endParaRPr>
        </a:p>
      </dsp:txBody>
      <dsp:txXfrm>
        <a:off x="2715489" y="2119746"/>
        <a:ext cx="2732117" cy="565265"/>
      </dsp:txXfrm>
    </dsp:sp>
    <dsp:sp modelId="{E1B921DF-FAAD-4004-8ADA-DAFB77F27265}">
      <dsp:nvSpPr>
        <dsp:cNvPr id="0" name=""/>
        <dsp:cNvSpPr/>
      </dsp:nvSpPr>
      <dsp:spPr>
        <a:xfrm>
          <a:off x="4458392" y="0"/>
          <a:ext cx="1884219" cy="3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>
              <a:solidFill>
                <a:srgbClr val="00B050"/>
              </a:solidFill>
            </a:rPr>
            <a:t>Idem pour synthétiser les concepts associés à la 2</a:t>
          </a:r>
          <a:r>
            <a:rPr lang="fr-FR" sz="2100" kern="1200" baseline="30000" smtClean="0">
              <a:solidFill>
                <a:srgbClr val="00B050"/>
              </a:solidFill>
            </a:rPr>
            <a:t>ème</a:t>
          </a:r>
          <a:r>
            <a:rPr lang="fr-FR" sz="2100" kern="1200" smtClean="0">
              <a:solidFill>
                <a:srgbClr val="00B050"/>
              </a:solidFill>
            </a:rPr>
            <a:t> partie</a:t>
          </a:r>
          <a:endParaRPr lang="fr-FR" sz="2100" kern="1200">
            <a:solidFill>
              <a:srgbClr val="00B050"/>
            </a:solidFill>
          </a:endParaRPr>
        </a:p>
      </dsp:txBody>
      <dsp:txXfrm>
        <a:off x="4458392" y="0"/>
        <a:ext cx="1884219" cy="3768438"/>
      </dsp:txXfrm>
    </dsp:sp>
    <dsp:sp modelId="{2362BAF2-395E-48D2-AA05-C92CDB79C4DC}">
      <dsp:nvSpPr>
        <dsp:cNvPr id="0" name=""/>
        <dsp:cNvSpPr/>
      </dsp:nvSpPr>
      <dsp:spPr>
        <a:xfrm>
          <a:off x="6773626" y="0"/>
          <a:ext cx="942109" cy="942109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975306-A03D-470A-8675-7EF72BD9CC1B}">
      <dsp:nvSpPr>
        <dsp:cNvPr id="0" name=""/>
        <dsp:cNvSpPr/>
      </dsp:nvSpPr>
      <dsp:spPr>
        <a:xfrm>
          <a:off x="6867837" y="94210"/>
          <a:ext cx="753687" cy="753687"/>
        </a:xfrm>
        <a:prstGeom prst="pie">
          <a:avLst>
            <a:gd name="adj1" fmla="val 5400000"/>
            <a:gd name="adj2" fmla="val 16200000"/>
          </a:avLst>
        </a:prstGeom>
        <a:solidFill>
          <a:srgbClr val="00FF00"/>
        </a:solidFill>
        <a:ln w="6350" cap="flat" cmpd="sng" algn="ctr">
          <a:solidFill>
            <a:schemeClr val="accent3">
              <a:hueOff val="-7020954"/>
              <a:satOff val="0"/>
              <a:lumOff val="41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206FB9-DCA0-4F00-9855-25DD1E81745F}">
      <dsp:nvSpPr>
        <dsp:cNvPr id="0" name=""/>
        <dsp:cNvSpPr/>
      </dsp:nvSpPr>
      <dsp:spPr>
        <a:xfrm rot="16200000">
          <a:off x="5690200" y="2119746"/>
          <a:ext cx="2732117" cy="56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>
              <a:solidFill>
                <a:schemeClr val="accent4"/>
              </a:solidFill>
            </a:rPr>
            <a:t>Idem sur les dernières activités du chapitre</a:t>
          </a:r>
          <a:endParaRPr lang="fr-FR" sz="2100" kern="1200">
            <a:solidFill>
              <a:schemeClr val="accent4"/>
            </a:solidFill>
          </a:endParaRPr>
        </a:p>
      </dsp:txBody>
      <dsp:txXfrm>
        <a:off x="5690200" y="2119746"/>
        <a:ext cx="2732117" cy="565265"/>
      </dsp:txXfrm>
    </dsp:sp>
    <dsp:sp modelId="{E73E85E2-D9F4-434D-B81A-BE8B9BCF039F}">
      <dsp:nvSpPr>
        <dsp:cNvPr id="0" name=""/>
        <dsp:cNvSpPr/>
      </dsp:nvSpPr>
      <dsp:spPr>
        <a:xfrm>
          <a:off x="7433102" y="0"/>
          <a:ext cx="1884219" cy="3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>
              <a:solidFill>
                <a:schemeClr val="accent4"/>
              </a:solidFill>
            </a:rPr>
            <a:t>Idem pour synthétiser les concepts associés à la 3</a:t>
          </a:r>
          <a:r>
            <a:rPr lang="fr-FR" sz="2100" kern="1200" baseline="30000" smtClean="0">
              <a:solidFill>
                <a:schemeClr val="accent4"/>
              </a:solidFill>
            </a:rPr>
            <a:t>ème</a:t>
          </a:r>
          <a:r>
            <a:rPr lang="fr-FR" sz="2100" kern="1200" smtClean="0">
              <a:solidFill>
                <a:schemeClr val="accent4"/>
              </a:solidFill>
            </a:rPr>
            <a:t> partie</a:t>
          </a:r>
          <a:endParaRPr lang="fr-FR" sz="2100" kern="1200">
            <a:solidFill>
              <a:schemeClr val="accent4"/>
            </a:solidFill>
          </a:endParaRPr>
        </a:p>
      </dsp:txBody>
      <dsp:txXfrm>
        <a:off x="7433102" y="0"/>
        <a:ext cx="1884219" cy="3768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400F6-164B-4E84-991B-C66F4462FF69}">
      <dsp:nvSpPr>
        <dsp:cNvPr id="0" name=""/>
        <dsp:cNvSpPr/>
      </dsp:nvSpPr>
      <dsp:spPr>
        <a:xfrm>
          <a:off x="7557635" y="4605086"/>
          <a:ext cx="5678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578"/>
              </a:moveTo>
              <a:lnTo>
                <a:pt x="283910" y="59578"/>
              </a:lnTo>
              <a:lnTo>
                <a:pt x="283910" y="45720"/>
              </a:lnTo>
              <a:lnTo>
                <a:pt x="56782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27346" y="4636606"/>
        <a:ext cx="28399" cy="28399"/>
      </dsp:txXfrm>
    </dsp:sp>
    <dsp:sp modelId="{F6FADD69-B222-45C6-B3EA-7FD7247554DD}">
      <dsp:nvSpPr>
        <dsp:cNvPr id="0" name=""/>
        <dsp:cNvSpPr/>
      </dsp:nvSpPr>
      <dsp:spPr>
        <a:xfrm>
          <a:off x="4209058" y="4618945"/>
          <a:ext cx="558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570"/>
              </a:moveTo>
              <a:lnTo>
                <a:pt x="279048" y="59570"/>
              </a:lnTo>
              <a:lnTo>
                <a:pt x="279048" y="45720"/>
              </a:lnTo>
              <a:lnTo>
                <a:pt x="55809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74150" y="4650708"/>
        <a:ext cx="27913" cy="27913"/>
      </dsp:txXfrm>
    </dsp:sp>
    <dsp:sp modelId="{64036D41-C45D-4D80-B840-2527307C7EF4}">
      <dsp:nvSpPr>
        <dsp:cNvPr id="0" name=""/>
        <dsp:cNvSpPr/>
      </dsp:nvSpPr>
      <dsp:spPr>
        <a:xfrm>
          <a:off x="850756" y="2709333"/>
          <a:ext cx="567821" cy="196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910" y="0"/>
              </a:lnTo>
              <a:lnTo>
                <a:pt x="283910" y="1969181"/>
              </a:lnTo>
              <a:lnTo>
                <a:pt x="567821" y="19691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1083431" y="3642689"/>
        <a:ext cx="102470" cy="102470"/>
      </dsp:txXfrm>
    </dsp:sp>
    <dsp:sp modelId="{6421C08E-B385-492B-96F4-C1C69022F554}">
      <dsp:nvSpPr>
        <dsp:cNvPr id="0" name=""/>
        <dsp:cNvSpPr/>
      </dsp:nvSpPr>
      <dsp:spPr>
        <a:xfrm>
          <a:off x="7557635" y="2842285"/>
          <a:ext cx="558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09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22731" y="2874052"/>
        <a:ext cx="27904" cy="27904"/>
      </dsp:txXfrm>
    </dsp:sp>
    <dsp:sp modelId="{2C66125C-BB0E-4CB4-893D-26D214F38ED6}">
      <dsp:nvSpPr>
        <dsp:cNvPr id="0" name=""/>
        <dsp:cNvSpPr/>
      </dsp:nvSpPr>
      <dsp:spPr>
        <a:xfrm>
          <a:off x="4209058" y="2842285"/>
          <a:ext cx="558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09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74154" y="2874052"/>
        <a:ext cx="27904" cy="27904"/>
      </dsp:txXfrm>
    </dsp:sp>
    <dsp:sp modelId="{E0893668-818B-48F4-BE12-BC78605A22EA}">
      <dsp:nvSpPr>
        <dsp:cNvPr id="0" name=""/>
        <dsp:cNvSpPr/>
      </dsp:nvSpPr>
      <dsp:spPr>
        <a:xfrm>
          <a:off x="850756" y="2709333"/>
          <a:ext cx="567821" cy="17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910" y="0"/>
              </a:lnTo>
              <a:lnTo>
                <a:pt x="283910" y="178671"/>
              </a:lnTo>
              <a:lnTo>
                <a:pt x="567821" y="1786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119785" y="2783787"/>
        <a:ext cx="29763" cy="29763"/>
      </dsp:txXfrm>
    </dsp:sp>
    <dsp:sp modelId="{BE368B43-D158-422E-B790-5369E8E437CD}">
      <dsp:nvSpPr>
        <dsp:cNvPr id="0" name=""/>
        <dsp:cNvSpPr/>
      </dsp:nvSpPr>
      <dsp:spPr>
        <a:xfrm>
          <a:off x="7529954" y="846342"/>
          <a:ext cx="595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7751" y="45720"/>
              </a:lnTo>
              <a:lnTo>
                <a:pt x="297751" y="73395"/>
              </a:lnTo>
              <a:lnTo>
                <a:pt x="595503" y="73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812801" y="877159"/>
        <a:ext cx="29807" cy="29807"/>
      </dsp:txXfrm>
    </dsp:sp>
    <dsp:sp modelId="{05BCC2C0-8450-49AD-B6CB-C18A68802030}">
      <dsp:nvSpPr>
        <dsp:cNvPr id="0" name=""/>
        <dsp:cNvSpPr/>
      </dsp:nvSpPr>
      <dsp:spPr>
        <a:xfrm>
          <a:off x="4209058" y="832500"/>
          <a:ext cx="530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207" y="45720"/>
              </a:lnTo>
              <a:lnTo>
                <a:pt x="265207" y="59561"/>
              </a:lnTo>
              <a:lnTo>
                <a:pt x="530414" y="595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61001" y="864955"/>
        <a:ext cx="26529" cy="26529"/>
      </dsp:txXfrm>
    </dsp:sp>
    <dsp:sp modelId="{9C73AFC3-41BA-490E-A9F4-02D407521ECF}">
      <dsp:nvSpPr>
        <dsp:cNvPr id="0" name=""/>
        <dsp:cNvSpPr/>
      </dsp:nvSpPr>
      <dsp:spPr>
        <a:xfrm>
          <a:off x="850756" y="878220"/>
          <a:ext cx="567821" cy="1831112"/>
        </a:xfrm>
        <a:custGeom>
          <a:avLst/>
          <a:gdLst/>
          <a:ahLst/>
          <a:cxnLst/>
          <a:rect l="0" t="0" r="0" b="0"/>
          <a:pathLst>
            <a:path>
              <a:moveTo>
                <a:pt x="0" y="1831112"/>
              </a:moveTo>
              <a:lnTo>
                <a:pt x="283910" y="1831112"/>
              </a:lnTo>
              <a:lnTo>
                <a:pt x="283910" y="0"/>
              </a:lnTo>
              <a:lnTo>
                <a:pt x="56782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1086738" y="1745848"/>
        <a:ext cx="95856" cy="95856"/>
      </dsp:txXfrm>
    </dsp:sp>
    <dsp:sp modelId="{A82F7A30-7BB4-4DCD-9DCA-0177F28EC8EB}">
      <dsp:nvSpPr>
        <dsp:cNvPr id="0" name=""/>
        <dsp:cNvSpPr/>
      </dsp:nvSpPr>
      <dsp:spPr>
        <a:xfrm rot="16200000">
          <a:off x="-1813454" y="2283955"/>
          <a:ext cx="4477664" cy="850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smtClean="0"/>
            <a:t>Différentes façons de procéder à la conceptualisation :</a:t>
          </a:r>
          <a:endParaRPr lang="fr-FR" sz="2500" kern="1200"/>
        </a:p>
      </dsp:txBody>
      <dsp:txXfrm>
        <a:off x="-1813454" y="2283955"/>
        <a:ext cx="4477664" cy="850756"/>
      </dsp:txXfrm>
    </dsp:sp>
    <dsp:sp modelId="{6BC66360-B348-462F-A4AD-9FD996B1F9BF}">
      <dsp:nvSpPr>
        <dsp:cNvPr id="0" name=""/>
        <dsp:cNvSpPr/>
      </dsp:nvSpPr>
      <dsp:spPr>
        <a:xfrm>
          <a:off x="1418577" y="287591"/>
          <a:ext cx="2790480" cy="1181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Demander aux élèves de prendre une feuille (</a:t>
          </a:r>
          <a:r>
            <a:rPr lang="fr-FR" sz="1600" kern="1200" smtClean="0"/>
            <a:t>différente </a:t>
          </a:r>
          <a:r>
            <a:rPr lang="fr-FR" sz="1600" kern="1200" smtClean="0"/>
            <a:t>des exercices) pour prendre en notes les concepts </a:t>
          </a:r>
          <a:endParaRPr lang="fr-FR" sz="1600" kern="1200"/>
        </a:p>
      </dsp:txBody>
      <dsp:txXfrm>
        <a:off x="1418577" y="287591"/>
        <a:ext cx="2790480" cy="1181258"/>
      </dsp:txXfrm>
    </dsp:sp>
    <dsp:sp modelId="{36F1A1F0-3BA6-4D7A-9397-A9B67AEAD701}">
      <dsp:nvSpPr>
        <dsp:cNvPr id="0" name=""/>
        <dsp:cNvSpPr/>
      </dsp:nvSpPr>
      <dsp:spPr>
        <a:xfrm>
          <a:off x="4739473" y="274592"/>
          <a:ext cx="2790480" cy="1234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Après chaque correction d’activités, faire participer les élèves pour faire surgir des définitions, des explications de concepts.</a:t>
          </a:r>
          <a:endParaRPr lang="fr-FR" sz="1600" kern="1200"/>
        </a:p>
      </dsp:txBody>
      <dsp:txXfrm>
        <a:off x="4739473" y="274592"/>
        <a:ext cx="2790480" cy="1234940"/>
      </dsp:txXfrm>
    </dsp:sp>
    <dsp:sp modelId="{1415D625-EE4F-49E9-B93A-28A8C7C1B69E}">
      <dsp:nvSpPr>
        <dsp:cNvPr id="0" name=""/>
        <dsp:cNvSpPr/>
      </dsp:nvSpPr>
      <dsp:spPr>
        <a:xfrm>
          <a:off x="8125457" y="301850"/>
          <a:ext cx="2790480" cy="12357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Penser à bien structurer son chapitre en recourant au tableau pour indiquer </a:t>
          </a:r>
          <a:r>
            <a:rPr lang="fr-FR" sz="1600" kern="1200" smtClean="0"/>
            <a:t>la partie </a:t>
          </a:r>
          <a:r>
            <a:rPr lang="fr-FR" sz="1600" kern="1200" smtClean="0"/>
            <a:t>et/ou </a:t>
          </a:r>
          <a:r>
            <a:rPr lang="fr-FR" sz="1600" kern="1200" smtClean="0"/>
            <a:t>sous-partie traitée</a:t>
          </a:r>
          <a:endParaRPr lang="fr-FR" sz="1600" kern="1200"/>
        </a:p>
      </dsp:txBody>
      <dsp:txXfrm>
        <a:off x="8125457" y="301850"/>
        <a:ext cx="2790480" cy="1235774"/>
      </dsp:txXfrm>
    </dsp:sp>
    <dsp:sp modelId="{434D9D25-67A3-4FD8-91D8-09463F9F5401}">
      <dsp:nvSpPr>
        <dsp:cNvPr id="0" name=""/>
        <dsp:cNvSpPr/>
      </dsp:nvSpPr>
      <dsp:spPr>
        <a:xfrm>
          <a:off x="1418577" y="2277298"/>
          <a:ext cx="2790480" cy="12214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Créer un Padlet (mur digital partagé avec la classe) </a:t>
          </a:r>
          <a:endParaRPr lang="fr-FR" sz="1600" kern="1200"/>
        </a:p>
      </dsp:txBody>
      <dsp:txXfrm>
        <a:off x="1418577" y="2277298"/>
        <a:ext cx="2790480" cy="1221413"/>
      </dsp:txXfrm>
    </dsp:sp>
    <dsp:sp modelId="{6FAD7AEA-16B9-4EB4-9E2F-EB428CD128D6}">
      <dsp:nvSpPr>
        <dsp:cNvPr id="0" name=""/>
        <dsp:cNvSpPr/>
      </dsp:nvSpPr>
      <dsp:spPr>
        <a:xfrm>
          <a:off x="4767154" y="2248176"/>
          <a:ext cx="2790480" cy="12796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Après chaque correction d’activités, demander aux élèves d’enrichir la synthèse partagée sur Padlet (à l’aide de leur PC portable ou de leur téléphone)</a:t>
          </a:r>
          <a:endParaRPr lang="fr-FR" sz="1600" kern="1200"/>
        </a:p>
      </dsp:txBody>
      <dsp:txXfrm>
        <a:off x="4767154" y="2248176"/>
        <a:ext cx="2790480" cy="1279656"/>
      </dsp:txXfrm>
    </dsp:sp>
    <dsp:sp modelId="{94FC4ED3-1866-440D-B9E3-6BF53931CE2A}">
      <dsp:nvSpPr>
        <dsp:cNvPr id="0" name=""/>
        <dsp:cNvSpPr/>
      </dsp:nvSpPr>
      <dsp:spPr>
        <a:xfrm>
          <a:off x="8115731" y="2273478"/>
          <a:ext cx="2790480" cy="1229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Vidéoprojeter le live pour encadrer les propositions des élèves</a:t>
          </a:r>
          <a:endParaRPr lang="fr-FR" sz="1600" kern="1200"/>
        </a:p>
      </dsp:txBody>
      <dsp:txXfrm>
        <a:off x="8115731" y="2273478"/>
        <a:ext cx="2790480" cy="1229053"/>
      </dsp:txXfrm>
    </dsp:sp>
    <dsp:sp modelId="{61F4BC78-CDE4-4637-8296-594ADA5D0ED1}">
      <dsp:nvSpPr>
        <dsp:cNvPr id="0" name=""/>
        <dsp:cNvSpPr/>
      </dsp:nvSpPr>
      <dsp:spPr>
        <a:xfrm>
          <a:off x="1418577" y="4253137"/>
          <a:ext cx="2790480" cy="850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Proposer un questionnement sur les concepts</a:t>
          </a:r>
          <a:endParaRPr lang="fr-FR" sz="1600" kern="1200"/>
        </a:p>
      </dsp:txBody>
      <dsp:txXfrm>
        <a:off x="1418577" y="4253137"/>
        <a:ext cx="2790480" cy="850756"/>
      </dsp:txXfrm>
    </dsp:sp>
    <dsp:sp modelId="{F7B982D7-E409-462F-84F9-61BBF8C7546E}">
      <dsp:nvSpPr>
        <dsp:cNvPr id="0" name=""/>
        <dsp:cNvSpPr/>
      </dsp:nvSpPr>
      <dsp:spPr>
        <a:xfrm>
          <a:off x="4767154" y="4239286"/>
          <a:ext cx="2790480" cy="850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Faire venir des élèves au tableau pour écrire leurs réponses</a:t>
          </a:r>
          <a:endParaRPr lang="fr-FR" sz="1600" kern="1200"/>
        </a:p>
      </dsp:txBody>
      <dsp:txXfrm>
        <a:off x="4767154" y="4239286"/>
        <a:ext cx="2790480" cy="850756"/>
      </dsp:txXfrm>
    </dsp:sp>
    <dsp:sp modelId="{1DD56F50-CF93-4CD0-A843-2FE87400BD54}">
      <dsp:nvSpPr>
        <dsp:cNvPr id="0" name=""/>
        <dsp:cNvSpPr/>
      </dsp:nvSpPr>
      <dsp:spPr>
        <a:xfrm>
          <a:off x="8125457" y="4225428"/>
          <a:ext cx="2790480" cy="850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Etayer les réponses et faire prendre en notes les réponses co-construites</a:t>
          </a:r>
          <a:endParaRPr lang="fr-FR" sz="1600" kern="1200"/>
        </a:p>
      </dsp:txBody>
      <dsp:txXfrm>
        <a:off x="8125457" y="4225428"/>
        <a:ext cx="2790480" cy="850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06052-7E79-4190-B99E-F99917198923}">
      <dsp:nvSpPr>
        <dsp:cNvPr id="0" name=""/>
        <dsp:cNvSpPr/>
      </dsp:nvSpPr>
      <dsp:spPr>
        <a:xfrm>
          <a:off x="3214890" y="2636706"/>
          <a:ext cx="2635710" cy="2213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/>
            <a:t>Interprétation</a:t>
          </a:r>
          <a:endParaRPr lang="fr-FR" sz="1800" b="1" kern="1200"/>
        </a:p>
      </dsp:txBody>
      <dsp:txXfrm>
        <a:off x="3600881" y="2960855"/>
        <a:ext cx="1863728" cy="1565133"/>
      </dsp:txXfrm>
    </dsp:sp>
    <dsp:sp modelId="{3E29AE4B-4EAF-48A0-9793-34EBEE408473}">
      <dsp:nvSpPr>
        <dsp:cNvPr id="0" name=""/>
        <dsp:cNvSpPr/>
      </dsp:nvSpPr>
      <dsp:spPr>
        <a:xfrm rot="12900000">
          <a:off x="2013332" y="2215151"/>
          <a:ext cx="1574547" cy="630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0FE8B-B6AF-4E47-A051-75C6056BF43C}">
      <dsp:nvSpPr>
        <dsp:cNvPr id="0" name=""/>
        <dsp:cNvSpPr/>
      </dsp:nvSpPr>
      <dsp:spPr>
        <a:xfrm>
          <a:off x="1104329" y="1237899"/>
          <a:ext cx="2102760" cy="1682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mtClean="0"/>
            <a:t>TD provenant d’un manuel scolaire</a:t>
          </a:r>
          <a:endParaRPr lang="fr-FR" sz="1900" kern="1200"/>
        </a:p>
      </dsp:txBody>
      <dsp:txXfrm>
        <a:off x="1153599" y="1287169"/>
        <a:ext cx="2004220" cy="1583668"/>
      </dsp:txXfrm>
    </dsp:sp>
    <dsp:sp modelId="{DC87E6A2-0A52-40F9-BE56-9AB60E22B548}">
      <dsp:nvSpPr>
        <dsp:cNvPr id="0" name=""/>
        <dsp:cNvSpPr/>
      </dsp:nvSpPr>
      <dsp:spPr>
        <a:xfrm rot="16200000">
          <a:off x="3684556" y="1374372"/>
          <a:ext cx="1696378" cy="630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510477"/>
            <a:satOff val="0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C90B8-8A19-4FC9-A2D8-1AAC9588DBEC}">
      <dsp:nvSpPr>
        <dsp:cNvPr id="0" name=""/>
        <dsp:cNvSpPr/>
      </dsp:nvSpPr>
      <dsp:spPr>
        <a:xfrm>
          <a:off x="3481365" y="492"/>
          <a:ext cx="2102760" cy="1682208"/>
        </a:xfrm>
        <a:prstGeom prst="roundRect">
          <a:avLst>
            <a:gd name="adj" fmla="val 10000"/>
          </a:avLst>
        </a:prstGeom>
        <a:solidFill>
          <a:schemeClr val="accent3">
            <a:hueOff val="-3510477"/>
            <a:satOff val="0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mtClean="0"/>
            <a:t>Applications issues d’un centre de ressources pédagogiques (cf diapo n°12)</a:t>
          </a:r>
          <a:endParaRPr lang="fr-FR" sz="1900" kern="1200"/>
        </a:p>
      </dsp:txBody>
      <dsp:txXfrm>
        <a:off x="3530635" y="49762"/>
        <a:ext cx="2004220" cy="1583668"/>
      </dsp:txXfrm>
    </dsp:sp>
    <dsp:sp modelId="{6771BF08-4192-4C11-B350-535FDB4AE5DC}">
      <dsp:nvSpPr>
        <dsp:cNvPr id="0" name=""/>
        <dsp:cNvSpPr/>
      </dsp:nvSpPr>
      <dsp:spPr>
        <a:xfrm rot="19500000">
          <a:off x="5477611" y="2215151"/>
          <a:ext cx="1574547" cy="630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7020954"/>
            <a:satOff val="0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53360-DF0A-4C1B-BE9A-24E190010225}">
      <dsp:nvSpPr>
        <dsp:cNvPr id="0" name=""/>
        <dsp:cNvSpPr/>
      </dsp:nvSpPr>
      <dsp:spPr>
        <a:xfrm>
          <a:off x="5858401" y="1237899"/>
          <a:ext cx="2102760" cy="1682208"/>
        </a:xfrm>
        <a:prstGeom prst="roundRect">
          <a:avLst>
            <a:gd name="adj" fmla="val 10000"/>
          </a:avLst>
        </a:prstGeom>
        <a:solidFill>
          <a:schemeClr val="accent3">
            <a:hueOff val="-7020954"/>
            <a:satOff val="0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mtClean="0"/>
            <a:t>Annales de sujets d’examen</a:t>
          </a:r>
          <a:endParaRPr lang="fr-FR" sz="1900" kern="1200"/>
        </a:p>
      </dsp:txBody>
      <dsp:txXfrm>
        <a:off x="5907671" y="1287169"/>
        <a:ext cx="2004220" cy="158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0054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97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99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733246" y="906869"/>
              <a:ext cx="375139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01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03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2250905"/>
            <a:ext cx="4500561" cy="3195891"/>
          </a:xfrm>
        </p:spPr>
        <p:txBody>
          <a:bodyPr>
            <a:normAutofit/>
          </a:bodyPr>
          <a:lstStyle/>
          <a:p>
            <a:pPr algn="ctr"/>
            <a:r>
              <a:rPr lang="fr-FR" sz="7500">
                <a:latin typeface="Calibri"/>
                <a:cs typeface="Calibri Light"/>
              </a:rPr>
              <a:t>Module de formation </a:t>
            </a:r>
            <a:br>
              <a:rPr lang="fr-FR" sz="7500">
                <a:latin typeface="Calibri"/>
                <a:cs typeface="Calibri Light"/>
              </a:rPr>
            </a:br>
            <a:r>
              <a:rPr lang="fr-FR" sz="7500" smtClean="0">
                <a:latin typeface="Calibri Light"/>
                <a:cs typeface="Calibri Light"/>
              </a:rPr>
              <a:t>n°2</a:t>
            </a:r>
            <a:endParaRPr lang="fr-FR" sz="7500">
              <a:latin typeface="Calibri Light"/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79561" y="358965"/>
            <a:ext cx="3292862" cy="7020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>
                <a:solidFill>
                  <a:srgbClr val="FFFF00"/>
                </a:solidFill>
              </a:rPr>
              <a:t>Economie &amp; gestion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65ED2-CD71-6513-08F6-2B4C7E035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8" r="21965" b="-1"/>
          <a:stretch/>
        </p:blipFill>
        <p:spPr>
          <a:xfrm>
            <a:off x="5747424" y="10"/>
            <a:ext cx="6444576" cy="68579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C2E8F2-6FC7-5C7C-FA82-4C1B75E2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" y="44357"/>
            <a:ext cx="2242277" cy="1331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>
            <a:off x="496092" y="5531735"/>
            <a:ext cx="4540138" cy="107721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47" y="2867889"/>
            <a:ext cx="3224677" cy="3449784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2"/>
                </a:solidFill>
              </a:rPr>
              <a:t>e</a:t>
            </a:r>
            <a:r>
              <a:rPr lang="en-US" smtClean="0">
                <a:solidFill>
                  <a:schemeClr val="bg2"/>
                </a:solidFill>
              </a:rPr>
              <a:t>. </a:t>
            </a:r>
            <a:r>
              <a:rPr lang="en-US" b="1" u="sng" smtClean="0">
                <a:solidFill>
                  <a:schemeClr val="bg2"/>
                </a:solidFill>
              </a:rPr>
              <a:t>Après la sélection des supports envisagés, il convient de 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mtClean="0">
                <a:solidFill>
                  <a:schemeClr val="bg2"/>
                </a:solidFill>
              </a:rPr>
              <a:t>Lister les actions de l’enseignant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mtClean="0">
                <a:solidFill>
                  <a:schemeClr val="bg2"/>
                </a:solidFill>
              </a:rPr>
              <a:t>Lister les actions des élèves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mtClean="0">
                <a:solidFill>
                  <a:schemeClr val="bg2"/>
                </a:solidFill>
              </a:rPr>
              <a:t>Fixer le temps en minutes pour chaque activité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7268928" y="1380369"/>
            <a:ext cx="2826327" cy="457200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/>
              <a:t>Exemple :</a:t>
            </a:r>
            <a:endParaRPr lang="fr-FR" b="1"/>
          </a:p>
        </p:txBody>
      </p:sp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38" y="1554953"/>
            <a:ext cx="1321485" cy="140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égende encadrée 2 16"/>
          <p:cNvSpPr/>
          <p:nvPr/>
        </p:nvSpPr>
        <p:spPr>
          <a:xfrm>
            <a:off x="7060028" y="2043546"/>
            <a:ext cx="2784762" cy="1045066"/>
          </a:xfrm>
          <a:prstGeom prst="borderCallout2">
            <a:avLst>
              <a:gd name="adj1" fmla="val 42434"/>
              <a:gd name="adj2" fmla="val 101637"/>
              <a:gd name="adj3" fmla="val 27808"/>
              <a:gd name="adj4" fmla="val 111367"/>
              <a:gd name="adj5" fmla="val -8515"/>
              <a:gd name="adj6" fmla="val 13878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smtClean="0">
                <a:solidFill>
                  <a:schemeClr val="bg1"/>
                </a:solidFill>
              </a:rPr>
              <a:t>Reprenons l’exemple précédent issu du manuel de Management de 1</a:t>
            </a:r>
            <a:r>
              <a:rPr lang="fr-FR" sz="1400" i="1" baseline="30000" smtClean="0">
                <a:solidFill>
                  <a:schemeClr val="bg1"/>
                </a:solidFill>
              </a:rPr>
              <a:t>ère</a:t>
            </a:r>
            <a:r>
              <a:rPr lang="fr-FR" sz="1400" i="1" smtClean="0">
                <a:solidFill>
                  <a:schemeClr val="bg1"/>
                </a:solidFill>
              </a:rPr>
              <a:t> STMG (Nathan)</a:t>
            </a:r>
            <a:endParaRPr lang="fr-FR" sz="1400" i="1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144" y="3191600"/>
            <a:ext cx="7305020" cy="175260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34109"/>
              </p:ext>
            </p:extLst>
          </p:nvPr>
        </p:nvGraphicFramePr>
        <p:xfrm>
          <a:off x="4776144" y="5047189"/>
          <a:ext cx="7305021" cy="1651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14911">
                  <a:extLst>
                    <a:ext uri="{9D8B030D-6E8A-4147-A177-3AD203B41FA5}">
                      <a16:colId xmlns:a16="http://schemas.microsoft.com/office/drawing/2014/main" val="36974824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47543531"/>
                    </a:ext>
                  </a:extLst>
                </a:gridCol>
                <a:gridCol w="1246910">
                  <a:extLst>
                    <a:ext uri="{9D8B030D-6E8A-4147-A177-3AD203B41FA5}">
                      <a16:colId xmlns:a16="http://schemas.microsoft.com/office/drawing/2014/main" val="187686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Actions de l’enseignant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Actions des élèves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Minutage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57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mtClean="0"/>
                        <a:t>Présentation du document 5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Lecture à voix de la situation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5 min.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mtClean="0"/>
                        <a:t>Explicitation</a:t>
                      </a:r>
                      <a:r>
                        <a:rPr lang="fr-FR" baseline="0" smtClean="0"/>
                        <a:t> des consignes de travail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Réponse en</a:t>
                      </a:r>
                      <a:r>
                        <a:rPr lang="fr-FR" baseline="0" smtClean="0"/>
                        <a:t> autonomie aux questions 6 &amp; 7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7/8 min.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2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50" y="2590797"/>
            <a:ext cx="3224677" cy="4091277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mtClean="0">
                <a:solidFill>
                  <a:schemeClr val="bg2"/>
                </a:solidFill>
              </a:rPr>
              <a:t>f. </a:t>
            </a:r>
            <a:r>
              <a:rPr lang="en-US" b="1" u="sng" smtClean="0">
                <a:solidFill>
                  <a:schemeClr val="bg2"/>
                </a:solidFill>
              </a:rPr>
              <a:t>Réfléchir à des modalités d’évaluation 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mtClean="0">
                <a:solidFill>
                  <a:schemeClr val="bg2"/>
                </a:solidFill>
              </a:rPr>
              <a:t>Au début (évaluation diagnostic)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mtClean="0">
                <a:solidFill>
                  <a:schemeClr val="bg2"/>
                </a:solidFill>
              </a:rPr>
              <a:t>Durant la séquence (évaluation formative)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mtClean="0">
                <a:solidFill>
                  <a:schemeClr val="bg2"/>
                </a:solidFill>
              </a:rPr>
              <a:t>À la fin (évaluation sommative)</a:t>
            </a:r>
          </a:p>
          <a:p>
            <a:pPr marL="0" indent="0" algn="ctr">
              <a:buNone/>
            </a:pPr>
            <a:r>
              <a:rPr lang="en-US" sz="1400" i="1" smtClean="0">
                <a:solidFill>
                  <a:srgbClr val="7030A0"/>
                </a:solidFill>
              </a:rPr>
              <a:t>=&gt; Confère module n°…pour plus de détails sur ces différentes modalités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7268928" y="1380369"/>
            <a:ext cx="2826327" cy="457200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/>
              <a:t>Exemple :</a:t>
            </a:r>
            <a:endParaRPr lang="fr-FR" b="1"/>
          </a:p>
        </p:txBody>
      </p:sp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38" y="1554953"/>
            <a:ext cx="1321485" cy="140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égende encadrée 2 16"/>
          <p:cNvSpPr/>
          <p:nvPr/>
        </p:nvSpPr>
        <p:spPr>
          <a:xfrm>
            <a:off x="6109855" y="2043546"/>
            <a:ext cx="3734935" cy="1253836"/>
          </a:xfrm>
          <a:prstGeom prst="borderCallout2">
            <a:avLst>
              <a:gd name="adj1" fmla="val 42434"/>
              <a:gd name="adj2" fmla="val 101637"/>
              <a:gd name="adj3" fmla="val 27808"/>
              <a:gd name="adj4" fmla="val 111367"/>
              <a:gd name="adj5" fmla="val -7410"/>
              <a:gd name="adj6" fmla="val 12802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smtClean="0">
                <a:solidFill>
                  <a:schemeClr val="bg1"/>
                </a:solidFill>
              </a:rPr>
              <a:t>Voici un exemple </a:t>
            </a:r>
            <a:r>
              <a:rPr lang="fr-FR" sz="1400" i="1" u="sng" smtClean="0">
                <a:solidFill>
                  <a:schemeClr val="bg1"/>
                </a:solidFill>
              </a:rPr>
              <a:t>d’évaluation formative </a:t>
            </a:r>
            <a:r>
              <a:rPr lang="fr-FR" sz="1400" i="1" smtClean="0">
                <a:solidFill>
                  <a:schemeClr val="bg1"/>
                </a:solidFill>
              </a:rPr>
              <a:t>pouvant être proposée avant la conceptualisation des notions pour vérifier le degré d’apprentissage durant l’observation et l’analyse des supports</a:t>
            </a:r>
            <a:endParaRPr lang="fr-FR" sz="1400" i="1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9" y="3497321"/>
            <a:ext cx="6731412" cy="31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38" y="3401289"/>
            <a:ext cx="3280095" cy="1177639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2"/>
                </a:solidFill>
              </a:rPr>
              <a:t>g</a:t>
            </a:r>
            <a:r>
              <a:rPr lang="en-US" smtClean="0">
                <a:solidFill>
                  <a:schemeClr val="bg2"/>
                </a:solidFill>
              </a:rPr>
              <a:t>. </a:t>
            </a:r>
            <a:r>
              <a:rPr lang="en-US" b="1" u="sng">
                <a:solidFill>
                  <a:schemeClr val="bg2"/>
                </a:solidFill>
              </a:rPr>
              <a:t>Elaborer sa fiche </a:t>
            </a:r>
            <a:r>
              <a:rPr lang="en-US" b="1" u="sng" smtClean="0">
                <a:solidFill>
                  <a:schemeClr val="bg2"/>
                </a:solidFill>
              </a:rPr>
              <a:t>pédagogique de séquence </a:t>
            </a:r>
            <a:endParaRPr lang="en-US" b="1" u="sng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sz="1400" i="1" smtClean="0">
              <a:solidFill>
                <a:srgbClr val="7030A0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7268928" y="1380369"/>
            <a:ext cx="2826327" cy="457200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/>
              <a:t>Exemple :</a:t>
            </a:r>
            <a:endParaRPr lang="fr-FR" b="1"/>
          </a:p>
        </p:txBody>
      </p:sp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11" y="1721405"/>
            <a:ext cx="2275550" cy="2427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égende encadrée 2 16"/>
          <p:cNvSpPr/>
          <p:nvPr/>
        </p:nvSpPr>
        <p:spPr>
          <a:xfrm>
            <a:off x="5916975" y="2556162"/>
            <a:ext cx="3734935" cy="2488982"/>
          </a:xfrm>
          <a:prstGeom prst="borderCallout2">
            <a:avLst>
              <a:gd name="adj1" fmla="val 42434"/>
              <a:gd name="adj2" fmla="val 101637"/>
              <a:gd name="adj3" fmla="val 27808"/>
              <a:gd name="adj4" fmla="val 111367"/>
              <a:gd name="adj5" fmla="val -7410"/>
              <a:gd name="adj6" fmla="val 13322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smtClean="0">
                <a:solidFill>
                  <a:schemeClr val="bg1"/>
                </a:solidFill>
              </a:rPr>
              <a:t>La formalisation de son ingénierie pédagogique passe par la rédaction de cet outil.</a:t>
            </a:r>
          </a:p>
          <a:p>
            <a:pPr algn="ctr"/>
            <a:r>
              <a:rPr lang="fr-FR" sz="1400" i="1" smtClean="0">
                <a:solidFill>
                  <a:schemeClr val="bg1"/>
                </a:solidFill>
              </a:rPr>
              <a:t>En effet, il facilite la conduite de son animation de classe en offrant un cadre réfléchi et anticipé.</a:t>
            </a:r>
          </a:p>
          <a:p>
            <a:pPr algn="ctr"/>
            <a:r>
              <a:rPr lang="fr-FR" sz="1400" i="1" smtClean="0">
                <a:solidFill>
                  <a:schemeClr val="bg1"/>
                </a:solidFill>
              </a:rPr>
              <a:t>Enfin, il n’empêche qu’à postériori, il convient de s’auto-diagnostiquer en adoptant une posture réflexive pour ajuster les futures pratiques aux points de friction observés.</a:t>
            </a:r>
            <a:endParaRPr lang="fr-FR" sz="1400" i="1">
              <a:solidFill>
                <a:schemeClr val="bg1"/>
              </a:solidFill>
            </a:endParaRPr>
          </a:p>
        </p:txBody>
      </p:sp>
      <p:sp>
        <p:nvSpPr>
          <p:cNvPr id="2" name="Parchemin horizontal 1"/>
          <p:cNvSpPr/>
          <p:nvPr/>
        </p:nvSpPr>
        <p:spPr>
          <a:xfrm>
            <a:off x="5990822" y="5181600"/>
            <a:ext cx="5035776" cy="1579417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Se référer à un exemple concret de fiche pédagogique : </a:t>
            </a:r>
          </a:p>
          <a:p>
            <a:pPr algn="ctr"/>
            <a:r>
              <a:rPr lang="fr-FR" smtClean="0"/>
              <a:t>Nom du fichier : fiche_pédagogique_TB.doc</a:t>
            </a:r>
            <a:endParaRPr lang="fr-FR"/>
          </a:p>
        </p:txBody>
      </p:sp>
      <p:sp>
        <p:nvSpPr>
          <p:cNvPr id="7" name="Flèche courbée vers la droite 6"/>
          <p:cNvSpPr/>
          <p:nvPr/>
        </p:nvSpPr>
        <p:spPr>
          <a:xfrm>
            <a:off x="4780902" y="4149235"/>
            <a:ext cx="1136073" cy="2279274"/>
          </a:xfrm>
          <a:prstGeom prst="curvedRightArrow">
            <a:avLst>
              <a:gd name="adj1" fmla="val 25000"/>
              <a:gd name="adj2" fmla="val 91795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>
                <a:solidFill>
                  <a:srgbClr val="002060"/>
                </a:solidFill>
              </a:rPr>
              <a:t>4</a:t>
            </a:r>
            <a:r>
              <a:rPr lang="fr-FR" sz="4400" u="sng" smtClean="0">
                <a:solidFill>
                  <a:srgbClr val="002060"/>
                </a:solidFill>
              </a:rPr>
              <a:t>. Où trouver des supports servant d’activités pédagogiques (</a:t>
            </a:r>
            <a:r>
              <a:rPr lang="fr-FR" sz="2400" i="1" u="sng" smtClean="0">
                <a:solidFill>
                  <a:srgbClr val="002060"/>
                </a:solidFill>
              </a:rPr>
              <a:t>liste non exhaustive</a:t>
            </a:r>
            <a:r>
              <a:rPr lang="fr-FR" sz="4400" u="sng" smtClean="0">
                <a:solidFill>
                  <a:srgbClr val="002060"/>
                </a:solidFill>
              </a:rPr>
              <a:t>) ?</a:t>
            </a:r>
            <a:endParaRPr lang="fr-FR" sz="4400" u="sng">
              <a:solidFill>
                <a:srgbClr val="00206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04209187"/>
              </p:ext>
            </p:extLst>
          </p:nvPr>
        </p:nvGraphicFramePr>
        <p:xfrm>
          <a:off x="1485380" y="1371600"/>
          <a:ext cx="9772074" cy="541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1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>
                <a:solidFill>
                  <a:srgbClr val="002060"/>
                </a:solidFill>
              </a:rPr>
              <a:t>6</a:t>
            </a:r>
            <a:r>
              <a:rPr lang="fr-FR" sz="4400" u="sng" smtClean="0">
                <a:solidFill>
                  <a:srgbClr val="002060"/>
                </a:solidFill>
              </a:rPr>
              <a:t>. Comment procéder à la </a:t>
            </a:r>
            <a:r>
              <a:rPr lang="fr-FR" sz="4400" b="1" i="1" u="sng" smtClean="0">
                <a:solidFill>
                  <a:srgbClr val="002060"/>
                </a:solidFill>
              </a:rPr>
              <a:t>C</a:t>
            </a:r>
            <a:r>
              <a:rPr lang="fr-FR" sz="4400" u="sng" smtClean="0">
                <a:solidFill>
                  <a:srgbClr val="002060"/>
                </a:solidFill>
              </a:rPr>
              <a:t>onceptualisation (le «C» de la méthode O.A.</a:t>
            </a:r>
            <a:r>
              <a:rPr lang="fr-FR" sz="4400" b="1" i="1" u="sng" smtClean="0">
                <a:solidFill>
                  <a:srgbClr val="002060"/>
                </a:solidFill>
              </a:rPr>
              <a:t>C</a:t>
            </a:r>
            <a:r>
              <a:rPr lang="fr-FR" sz="4400" u="sng" smtClean="0">
                <a:solidFill>
                  <a:srgbClr val="002060"/>
                </a:solidFill>
              </a:rPr>
              <a:t>.I.) ?</a:t>
            </a:r>
            <a:endParaRPr lang="fr-FR" sz="4400" u="sng">
              <a:solidFill>
                <a:srgbClr val="00206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716294286"/>
              </p:ext>
            </p:extLst>
          </p:nvPr>
        </p:nvGraphicFramePr>
        <p:xfrm>
          <a:off x="820850" y="2743200"/>
          <a:ext cx="10141527" cy="376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070231" y="1371600"/>
            <a:ext cx="9642764" cy="1177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u="sng" smtClean="0"/>
              <a:t>Recommandation importante : </a:t>
            </a:r>
            <a:r>
              <a:rPr lang="fr-FR" i="1" smtClean="0"/>
              <a:t>il est préférable de </a:t>
            </a:r>
            <a:r>
              <a:rPr lang="fr-FR" b="1" i="1" smtClean="0"/>
              <a:t>faire surgir les concepts au fil de l’eau </a:t>
            </a:r>
            <a:r>
              <a:rPr lang="fr-FR" i="1" smtClean="0"/>
              <a:t>de l’observation et analyse des différentes activités proposées aux élèves. Cela permettra d’éviter une déperdition de la compréhension des concepts surgissants.</a:t>
            </a:r>
            <a:endParaRPr lang="fr-FR" i="1"/>
          </a:p>
        </p:txBody>
      </p:sp>
      <p:sp>
        <p:nvSpPr>
          <p:cNvPr id="6" name="Flèche droite rayée 5"/>
          <p:cNvSpPr/>
          <p:nvPr/>
        </p:nvSpPr>
        <p:spPr>
          <a:xfrm rot="5400000">
            <a:off x="10882602" y="5582545"/>
            <a:ext cx="1523997" cy="1026911"/>
          </a:xfrm>
          <a:prstGeom prst="stripedRightArrow">
            <a:avLst>
              <a:gd name="adj1" fmla="val 25716"/>
              <a:gd name="adj2" fmla="val 60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2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>
                <a:solidFill>
                  <a:srgbClr val="002060"/>
                </a:solidFill>
              </a:rPr>
              <a:t>6</a:t>
            </a:r>
            <a:r>
              <a:rPr lang="fr-FR" sz="4400" u="sng" smtClean="0">
                <a:solidFill>
                  <a:srgbClr val="002060"/>
                </a:solidFill>
              </a:rPr>
              <a:t>. Comment procéder à la </a:t>
            </a:r>
            <a:r>
              <a:rPr lang="fr-FR" sz="4400" b="1" i="1" u="sng" smtClean="0">
                <a:solidFill>
                  <a:srgbClr val="002060"/>
                </a:solidFill>
              </a:rPr>
              <a:t>C</a:t>
            </a:r>
            <a:r>
              <a:rPr lang="fr-FR" sz="4400" u="sng" smtClean="0">
                <a:solidFill>
                  <a:srgbClr val="002060"/>
                </a:solidFill>
              </a:rPr>
              <a:t>onceptualisation (le «C» de la méthode O.A.</a:t>
            </a:r>
            <a:r>
              <a:rPr lang="fr-FR" sz="4400" b="1" i="1" u="sng" smtClean="0">
                <a:solidFill>
                  <a:srgbClr val="002060"/>
                </a:solidFill>
              </a:rPr>
              <a:t>C</a:t>
            </a:r>
            <a:r>
              <a:rPr lang="fr-FR" sz="4400" u="sng" smtClean="0">
                <a:solidFill>
                  <a:srgbClr val="002060"/>
                </a:solidFill>
              </a:rPr>
              <a:t>.I.) ?</a:t>
            </a:r>
            <a:endParaRPr lang="fr-FR" sz="4400" u="sng">
              <a:solidFill>
                <a:srgbClr val="002060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540009075"/>
              </p:ext>
            </p:extLst>
          </p:nvPr>
        </p:nvGraphicFramePr>
        <p:xfrm>
          <a:off x="1109807" y="1439333"/>
          <a:ext cx="109159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4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>
                <a:solidFill>
                  <a:srgbClr val="002060"/>
                </a:solidFill>
              </a:rPr>
              <a:t>7</a:t>
            </a:r>
            <a:r>
              <a:rPr lang="fr-FR" sz="4400" u="sng" smtClean="0">
                <a:solidFill>
                  <a:srgbClr val="002060"/>
                </a:solidFill>
              </a:rPr>
              <a:t>. Comment </a:t>
            </a:r>
            <a:r>
              <a:rPr lang="fr-FR" sz="4400" u="sng" smtClean="0">
                <a:solidFill>
                  <a:srgbClr val="002060"/>
                </a:solidFill>
              </a:rPr>
              <a:t>organiser</a:t>
            </a:r>
            <a:r>
              <a:rPr lang="fr-FR" sz="4400" u="sng" smtClean="0">
                <a:solidFill>
                  <a:srgbClr val="002060"/>
                </a:solidFill>
              </a:rPr>
              <a:t> </a:t>
            </a:r>
            <a:r>
              <a:rPr lang="fr-FR" sz="4400" u="sng" smtClean="0">
                <a:solidFill>
                  <a:srgbClr val="002060"/>
                </a:solidFill>
              </a:rPr>
              <a:t>l’</a:t>
            </a:r>
            <a:r>
              <a:rPr lang="fr-FR" sz="4400" b="1" i="1" u="sng" smtClean="0">
                <a:solidFill>
                  <a:srgbClr val="002060"/>
                </a:solidFill>
              </a:rPr>
              <a:t>I</a:t>
            </a:r>
            <a:r>
              <a:rPr lang="fr-FR" sz="4400" u="sng" smtClean="0">
                <a:solidFill>
                  <a:srgbClr val="002060"/>
                </a:solidFill>
              </a:rPr>
              <a:t>nterprétation (le «I» de la méthode O.A.C.</a:t>
            </a:r>
            <a:r>
              <a:rPr lang="fr-FR" sz="4400" b="1" i="1" u="sng" smtClean="0">
                <a:solidFill>
                  <a:srgbClr val="002060"/>
                </a:solidFill>
              </a:rPr>
              <a:t>I</a:t>
            </a:r>
            <a:r>
              <a:rPr lang="fr-FR" sz="4400" u="sng" smtClean="0">
                <a:solidFill>
                  <a:srgbClr val="002060"/>
                </a:solidFill>
              </a:rPr>
              <a:t>.) ?</a:t>
            </a:r>
            <a:endParaRPr lang="fr-FR" sz="4400" u="sng">
              <a:solidFill>
                <a:srgbClr val="002060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589654833"/>
              </p:ext>
            </p:extLst>
          </p:nvPr>
        </p:nvGraphicFramePr>
        <p:xfrm>
          <a:off x="1838671" y="1828800"/>
          <a:ext cx="9065491" cy="485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4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5228195" cy="1002890"/>
          </a:xfrm>
        </p:spPr>
        <p:txBody>
          <a:bodyPr/>
          <a:lstStyle/>
          <a:p>
            <a:r>
              <a:rPr lang="en-US" smtClean="0"/>
              <a:t>En conclusion : </a:t>
            </a:r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Les </a:t>
            </a:r>
            <a:r>
              <a:rPr lang="fr-FR" sz="3200" b="1" smtClean="0">
                <a:solidFill>
                  <a:srgbClr val="FF0000"/>
                </a:solidFill>
              </a:rPr>
              <a:t>rituels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r>
              <a:rPr lang="fr-FR" sz="3200" b="1" smtClean="0">
                <a:solidFill>
                  <a:srgbClr val="FF0000"/>
                </a:solidFill>
              </a:rPr>
              <a:t>pédagogiques</a:t>
            </a:r>
            <a:endParaRPr lang="fr-FR" sz="3200" b="1">
              <a:solidFill>
                <a:srgbClr val="FF0000"/>
              </a:solidFill>
            </a:endParaRPr>
          </a:p>
        </p:txBody>
      </p:sp>
      <p:pic>
        <p:nvPicPr>
          <p:cNvPr id="16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2" y="462211"/>
            <a:ext cx="3131126" cy="3340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sées 14"/>
          <p:cNvSpPr/>
          <p:nvPr/>
        </p:nvSpPr>
        <p:spPr>
          <a:xfrm>
            <a:off x="692331" y="1002890"/>
            <a:ext cx="5985561" cy="5450161"/>
          </a:xfrm>
          <a:prstGeom prst="cloudCallout">
            <a:avLst>
              <a:gd name="adj1" fmla="val 69758"/>
              <a:gd name="adj2" fmla="val -40569"/>
            </a:avLst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Pour préparer sereinement chaque séquence pédagogique, il convient de : 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fr-F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 référer au programme ou référentiel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fr-F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Bien identifier les objectifs et les notions 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fr-F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S’interroger sur les modalités d’activités pédagogiques possibles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fr-F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Construire les supports en travaillant leur contenu, les consignes de travail et leur faisabilité par les élèves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fr-F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Prévoir des modalités d’évaluation progressives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fr-FR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Et planifier le temps intra-séquence (le minutage pour chaque activité)</a:t>
            </a:r>
            <a:endParaRPr lang="fr-FR" sz="1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Pensées 16"/>
          <p:cNvSpPr/>
          <p:nvPr/>
        </p:nvSpPr>
        <p:spPr>
          <a:xfrm>
            <a:off x="7592291" y="3588326"/>
            <a:ext cx="4419600" cy="3058687"/>
          </a:xfrm>
          <a:prstGeom prst="cloudCallout">
            <a:avLst>
              <a:gd name="adj1" fmla="val -30776"/>
              <a:gd name="adj2" fmla="val -114225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Dernier rappel : la méthode O.A.C.I. permet à </a:t>
            </a:r>
            <a:r>
              <a:rPr lang="fr-FR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chaque élève de </a:t>
            </a:r>
            <a:r>
              <a:rPr lang="fr-FR" b="1" u="sng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s’approprier les notions </a:t>
            </a:r>
            <a:r>
              <a:rPr lang="fr-FR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grâce à un ensemble d’activités où il est parti prenante de son apprentissage</a:t>
            </a:r>
            <a:endParaRPr lang="fr-FR" sz="1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101135" cy="1002890"/>
          </a:xfrm>
        </p:spPr>
        <p:txBody>
          <a:bodyPr/>
          <a:lstStyle/>
          <a:p>
            <a:r>
              <a:rPr lang="en-US" smtClean="0"/>
              <a:t>Au préalable, quelques précisions : </a:t>
            </a:r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</a:t>
            </a:r>
            <a:r>
              <a:rPr lang="en-US" sz="3200" b="1" smtClean="0">
                <a:solidFill>
                  <a:srgbClr val="FF0000"/>
                </a:solidFill>
              </a:rPr>
              <a:t>séquence </a:t>
            </a:r>
            <a:r>
              <a:rPr lang="fr-FR" sz="3200" b="1">
                <a:solidFill>
                  <a:srgbClr val="FF0000"/>
                </a:solidFill>
              </a:rPr>
              <a:t>pédagogique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778359289"/>
              </p:ext>
            </p:extLst>
          </p:nvPr>
        </p:nvGraphicFramePr>
        <p:xfrm>
          <a:off x="1169551" y="1002890"/>
          <a:ext cx="10516359" cy="56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7" y="0"/>
            <a:ext cx="4444424" cy="3851564"/>
          </a:xfrm>
        </p:spPr>
        <p:txBody>
          <a:bodyPr>
            <a:noAutofit/>
          </a:bodyPr>
          <a:lstStyle/>
          <a:p>
            <a:pPr algn="ctr"/>
            <a:r>
              <a:rPr lang="en-US" sz="3600" smtClean="0"/>
              <a:t>Et surtout, un point très important et incontournable : notre ingénierie pédagogique est basée sur la méthode </a:t>
            </a:r>
            <a:r>
              <a:rPr lang="en-US" sz="4800" b="1" smtClean="0">
                <a:solidFill>
                  <a:srgbClr val="FF0000"/>
                </a:solidFill>
              </a:rPr>
              <a:t>O.A.C.I.</a:t>
            </a:r>
            <a:r>
              <a:rPr lang="en-US" sz="3600" smtClean="0"/>
              <a:t> </a:t>
            </a:r>
            <a:endParaRPr lang="en-US" sz="36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</a:t>
            </a:r>
            <a:r>
              <a:rPr lang="en-US" sz="3200" b="1" smtClean="0">
                <a:solidFill>
                  <a:srgbClr val="FF0000"/>
                </a:solidFill>
              </a:rPr>
              <a:t>séquence </a:t>
            </a:r>
            <a:r>
              <a:rPr lang="fr-FR" sz="3200" b="1">
                <a:solidFill>
                  <a:srgbClr val="FF0000"/>
                </a:solidFill>
              </a:rPr>
              <a:t>pédagogique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184073" y="1454727"/>
            <a:ext cx="7889766" cy="5245022"/>
            <a:chOff x="4221445" y="1188849"/>
            <a:chExt cx="5418667" cy="5483191"/>
          </a:xfrm>
        </p:grpSpPr>
        <p:sp>
          <p:nvSpPr>
            <p:cNvPr id="7" name="Forme libre 6"/>
            <p:cNvSpPr/>
            <p:nvPr/>
          </p:nvSpPr>
          <p:spPr>
            <a:xfrm>
              <a:off x="4221445" y="1188849"/>
              <a:ext cx="5418667" cy="5418667"/>
            </a:xfrm>
            <a:custGeom>
              <a:avLst/>
              <a:gdLst>
                <a:gd name="connsiteX0" fmla="*/ 0 w 5418667"/>
                <a:gd name="connsiteY0" fmla="*/ 2709334 h 5418667"/>
                <a:gd name="connsiteX1" fmla="*/ 2709334 w 5418667"/>
                <a:gd name="connsiteY1" fmla="*/ 0 h 5418667"/>
                <a:gd name="connsiteX2" fmla="*/ 5418668 w 5418667"/>
                <a:gd name="connsiteY2" fmla="*/ 2709334 h 5418667"/>
                <a:gd name="connsiteX3" fmla="*/ 2709334 w 5418667"/>
                <a:gd name="connsiteY3" fmla="*/ 5418668 h 5418667"/>
                <a:gd name="connsiteX4" fmla="*/ 0 w 5418667"/>
                <a:gd name="connsiteY4" fmla="*/ 2709334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667" h="5418667">
                  <a:moveTo>
                    <a:pt x="0" y="2709334"/>
                  </a:moveTo>
                  <a:cubicBezTo>
                    <a:pt x="0" y="1213010"/>
                    <a:pt x="1213010" y="0"/>
                    <a:pt x="2709334" y="0"/>
                  </a:cubicBezTo>
                  <a:cubicBezTo>
                    <a:pt x="4205658" y="0"/>
                    <a:pt x="5418668" y="1213010"/>
                    <a:pt x="5418668" y="2709334"/>
                  </a:cubicBezTo>
                  <a:cubicBezTo>
                    <a:pt x="5418668" y="4205658"/>
                    <a:pt x="4205658" y="5418668"/>
                    <a:pt x="2709334" y="5418668"/>
                  </a:cubicBezTo>
                  <a:cubicBezTo>
                    <a:pt x="1213010" y="5418668"/>
                    <a:pt x="0" y="4205658"/>
                    <a:pt x="0" y="270933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708" tIns="391836" rIns="2072708" bIns="44558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kern="1200" smtClean="0"/>
                <a:t>4.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b="1" u="sng" kern="1200" smtClean="0">
                  <a:solidFill>
                    <a:srgbClr val="FF0000"/>
                  </a:solidFill>
                </a:rPr>
                <a:t>I</a:t>
              </a:r>
              <a:r>
                <a:rPr lang="fr-FR" sz="3200" kern="1200" smtClean="0"/>
                <a:t>nterprétation</a:t>
              </a:r>
              <a:endParaRPr lang="fr-FR" sz="1700" kern="120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4518779" y="2275124"/>
              <a:ext cx="4824000" cy="4396916"/>
            </a:xfrm>
            <a:custGeom>
              <a:avLst/>
              <a:gdLst>
                <a:gd name="connsiteX0" fmla="*/ 0 w 4824000"/>
                <a:gd name="connsiteY0" fmla="*/ 2231992 h 4463984"/>
                <a:gd name="connsiteX1" fmla="*/ 2412000 w 4824000"/>
                <a:gd name="connsiteY1" fmla="*/ 0 h 4463984"/>
                <a:gd name="connsiteX2" fmla="*/ 4824000 w 4824000"/>
                <a:gd name="connsiteY2" fmla="*/ 2231992 h 4463984"/>
                <a:gd name="connsiteX3" fmla="*/ 2412000 w 4824000"/>
                <a:gd name="connsiteY3" fmla="*/ 4463984 h 4463984"/>
                <a:gd name="connsiteX4" fmla="*/ 0 w 4824000"/>
                <a:gd name="connsiteY4" fmla="*/ 2231992 h 44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4000" h="4463984">
                  <a:moveTo>
                    <a:pt x="0" y="2231992"/>
                  </a:moveTo>
                  <a:cubicBezTo>
                    <a:pt x="0" y="999297"/>
                    <a:pt x="1079889" y="0"/>
                    <a:pt x="2412000" y="0"/>
                  </a:cubicBezTo>
                  <a:cubicBezTo>
                    <a:pt x="3744111" y="0"/>
                    <a:pt x="4824000" y="999297"/>
                    <a:pt x="4824000" y="2231992"/>
                  </a:cubicBezTo>
                  <a:cubicBezTo>
                    <a:pt x="4824000" y="3464687"/>
                    <a:pt x="3744111" y="4463984"/>
                    <a:pt x="2412000" y="4463984"/>
                  </a:cubicBezTo>
                  <a:cubicBezTo>
                    <a:pt x="1079889" y="4463984"/>
                    <a:pt x="0" y="3464687"/>
                    <a:pt x="0" y="223199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51605"/>
                <a:satOff val="-299"/>
                <a:lumOff val="3726"/>
                <a:alphaOff val="0"/>
              </a:schemeClr>
            </a:fillRef>
            <a:effectRef idx="2">
              <a:schemeClr val="accent4">
                <a:hueOff val="-451605"/>
                <a:satOff val="-299"/>
                <a:lumOff val="3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9006" tIns="267839" rIns="1569006" bIns="33926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kern="1200" smtClean="0"/>
                <a:t>3.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b="1" u="sng" kern="1200" smtClean="0">
                  <a:solidFill>
                    <a:srgbClr val="FF0000"/>
                  </a:solidFill>
                </a:rPr>
                <a:t>C</a:t>
              </a:r>
              <a:r>
                <a:rPr lang="fr-FR" sz="3200" kern="1200" smtClean="0"/>
                <a:t>onceptualisation</a:t>
              </a:r>
              <a:endParaRPr lang="fr-FR" sz="1600" kern="120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5305178" y="338857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903211"/>
                <a:satOff val="-598"/>
                <a:lumOff val="7451"/>
                <a:alphaOff val="0"/>
              </a:schemeClr>
            </a:fillRef>
            <a:effectRef idx="2">
              <a:schemeClr val="accent4">
                <a:hueOff val="-903211"/>
                <a:satOff val="-598"/>
                <a:lumOff val="7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8974" tIns="364744" rIns="988975" bIns="23967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kern="1200" smtClean="0"/>
                <a:t>2.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b="1" u="sng" kern="1200" smtClean="0">
                  <a:solidFill>
                    <a:srgbClr val="FF0000"/>
                  </a:solidFill>
                </a:rPr>
                <a:t>A</a:t>
              </a:r>
              <a:r>
                <a:rPr lang="fr-FR" sz="3200" kern="1200" smtClean="0"/>
                <a:t>nalyse</a:t>
              </a:r>
              <a:endParaRPr lang="fr-FR" sz="1700" kern="120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5847046" y="4440048"/>
              <a:ext cx="2167466" cy="2167466"/>
            </a:xfrm>
            <a:custGeom>
              <a:avLst/>
              <a:gdLst>
                <a:gd name="connsiteX0" fmla="*/ 0 w 2167466"/>
                <a:gd name="connsiteY0" fmla="*/ 1083733 h 2167466"/>
                <a:gd name="connsiteX1" fmla="*/ 1083733 w 2167466"/>
                <a:gd name="connsiteY1" fmla="*/ 0 h 2167466"/>
                <a:gd name="connsiteX2" fmla="*/ 2167466 w 2167466"/>
                <a:gd name="connsiteY2" fmla="*/ 1083733 h 2167466"/>
                <a:gd name="connsiteX3" fmla="*/ 1083733 w 2167466"/>
                <a:gd name="connsiteY3" fmla="*/ 2167466 h 2167466"/>
                <a:gd name="connsiteX4" fmla="*/ 0 w 2167466"/>
                <a:gd name="connsiteY4" fmla="*/ 1083733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66" h="2167466">
                  <a:moveTo>
                    <a:pt x="0" y="1083733"/>
                  </a:moveTo>
                  <a:cubicBezTo>
                    <a:pt x="0" y="485204"/>
                    <a:pt x="485204" y="0"/>
                    <a:pt x="1083733" y="0"/>
                  </a:cubicBezTo>
                  <a:cubicBezTo>
                    <a:pt x="1682262" y="0"/>
                    <a:pt x="2167466" y="485204"/>
                    <a:pt x="2167466" y="1083733"/>
                  </a:cubicBezTo>
                  <a:cubicBezTo>
                    <a:pt x="2167466" y="1682262"/>
                    <a:pt x="1682262" y="2167466"/>
                    <a:pt x="1083733" y="2167466"/>
                  </a:cubicBezTo>
                  <a:cubicBezTo>
                    <a:pt x="485204" y="2167466"/>
                    <a:pt x="0" y="1682262"/>
                    <a:pt x="0" y="108373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354816"/>
                <a:satOff val="-897"/>
                <a:lumOff val="11177"/>
                <a:alphaOff val="0"/>
              </a:schemeClr>
            </a:fillRef>
            <a:effectRef idx="2">
              <a:schemeClr val="accent4">
                <a:hueOff val="-1354816"/>
                <a:satOff val="-897"/>
                <a:lumOff val="1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322" tIns="662771" rIns="438322" bIns="662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kern="1200" smtClean="0"/>
                <a:t>1.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3200" b="1" u="sng" kern="1200" smtClean="0">
                  <a:solidFill>
                    <a:srgbClr val="FF0000"/>
                  </a:solidFill>
                </a:rPr>
                <a:t>O</a:t>
              </a:r>
              <a:r>
                <a:rPr lang="fr-FR" sz="3200" kern="1200" smtClean="0"/>
                <a:t>bservation</a:t>
              </a:r>
              <a:endParaRPr lang="fr-FR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69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371150" cy="1427018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1. A partir de quels « ingrédients » prépare-t-on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553990" y="1691908"/>
            <a:ext cx="10236648" cy="4888100"/>
            <a:chOff x="1553990" y="1691908"/>
            <a:chExt cx="10236648" cy="4888100"/>
          </a:xfrm>
        </p:grpSpPr>
        <p:sp>
          <p:nvSpPr>
            <p:cNvPr id="3" name="Forme libre 2"/>
            <p:cNvSpPr/>
            <p:nvPr/>
          </p:nvSpPr>
          <p:spPr>
            <a:xfrm>
              <a:off x="1553990" y="1691908"/>
              <a:ext cx="1369787" cy="1757582"/>
            </a:xfrm>
            <a:custGeom>
              <a:avLst/>
              <a:gdLst>
                <a:gd name="connsiteX0" fmla="*/ 0 w 1757581"/>
                <a:gd name="connsiteY0" fmla="*/ 0 h 1369786"/>
                <a:gd name="connsiteX1" fmla="*/ 1072688 w 1757581"/>
                <a:gd name="connsiteY1" fmla="*/ 0 h 1369786"/>
                <a:gd name="connsiteX2" fmla="*/ 1757581 w 1757581"/>
                <a:gd name="connsiteY2" fmla="*/ 684893 h 1369786"/>
                <a:gd name="connsiteX3" fmla="*/ 1072688 w 1757581"/>
                <a:gd name="connsiteY3" fmla="*/ 1369786 h 1369786"/>
                <a:gd name="connsiteX4" fmla="*/ 0 w 1757581"/>
                <a:gd name="connsiteY4" fmla="*/ 1369786 h 1369786"/>
                <a:gd name="connsiteX5" fmla="*/ 684893 w 1757581"/>
                <a:gd name="connsiteY5" fmla="*/ 684893 h 1369786"/>
                <a:gd name="connsiteX6" fmla="*/ 0 w 1757581"/>
                <a:gd name="connsiteY6" fmla="*/ 0 h 13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581" h="1369786">
                  <a:moveTo>
                    <a:pt x="1757580" y="0"/>
                  </a:moveTo>
                  <a:lnTo>
                    <a:pt x="1757580" y="836009"/>
                  </a:lnTo>
                  <a:lnTo>
                    <a:pt x="878791" y="1369786"/>
                  </a:lnTo>
                  <a:lnTo>
                    <a:pt x="1" y="836009"/>
                  </a:lnTo>
                  <a:lnTo>
                    <a:pt x="1" y="0"/>
                  </a:lnTo>
                  <a:lnTo>
                    <a:pt x="878791" y="533777"/>
                  </a:lnTo>
                  <a:lnTo>
                    <a:pt x="175758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705213" rIns="20320" bIns="70521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kern="1200" smtClean="0"/>
                <a:t>La base</a:t>
              </a:r>
              <a:endParaRPr lang="fr-FR" sz="3200" b="1" kern="1200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2854035" y="1691909"/>
              <a:ext cx="8885958" cy="1143029"/>
            </a:xfrm>
            <a:custGeom>
              <a:avLst/>
              <a:gdLst>
                <a:gd name="connsiteX0" fmla="*/ 190508 w 1143028"/>
                <a:gd name="connsiteY0" fmla="*/ 0 h 8885957"/>
                <a:gd name="connsiteX1" fmla="*/ 952520 w 1143028"/>
                <a:gd name="connsiteY1" fmla="*/ 0 h 8885957"/>
                <a:gd name="connsiteX2" fmla="*/ 1143028 w 1143028"/>
                <a:gd name="connsiteY2" fmla="*/ 190508 h 8885957"/>
                <a:gd name="connsiteX3" fmla="*/ 1143028 w 1143028"/>
                <a:gd name="connsiteY3" fmla="*/ 8885957 h 8885957"/>
                <a:gd name="connsiteX4" fmla="*/ 1143028 w 1143028"/>
                <a:gd name="connsiteY4" fmla="*/ 8885957 h 8885957"/>
                <a:gd name="connsiteX5" fmla="*/ 0 w 1143028"/>
                <a:gd name="connsiteY5" fmla="*/ 8885957 h 8885957"/>
                <a:gd name="connsiteX6" fmla="*/ 0 w 1143028"/>
                <a:gd name="connsiteY6" fmla="*/ 8885957 h 8885957"/>
                <a:gd name="connsiteX7" fmla="*/ 0 w 1143028"/>
                <a:gd name="connsiteY7" fmla="*/ 190508 h 8885957"/>
                <a:gd name="connsiteX8" fmla="*/ 190508 w 1143028"/>
                <a:gd name="connsiteY8" fmla="*/ 0 h 8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28" h="8885957">
                  <a:moveTo>
                    <a:pt x="1143028" y="1481021"/>
                  </a:moveTo>
                  <a:lnTo>
                    <a:pt x="1143028" y="7404936"/>
                  </a:lnTo>
                  <a:cubicBezTo>
                    <a:pt x="1143028" y="8222882"/>
                    <a:pt x="1132056" y="8885953"/>
                    <a:pt x="1118522" y="8885953"/>
                  </a:cubicBezTo>
                  <a:lnTo>
                    <a:pt x="0" y="8885953"/>
                  </a:lnTo>
                  <a:lnTo>
                    <a:pt x="0" y="888595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18522" y="4"/>
                  </a:lnTo>
                  <a:cubicBezTo>
                    <a:pt x="1132056" y="4"/>
                    <a:pt x="1143028" y="663075"/>
                    <a:pt x="1143028" y="1481021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7" tIns="76753" rIns="76753" bIns="76754" numCol="1" spcCol="1270" anchor="ctr" anchorCtr="0">
              <a:noAutofit/>
            </a:bodyPr>
            <a:lstStyle/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Le programme de la matière (STMG) ou</a:t>
              </a:r>
              <a:endParaRPr lang="fr-FR" sz="3300" kern="1200"/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Le référentiel de la matière (STS)</a:t>
              </a:r>
              <a:endParaRPr lang="fr-FR" sz="3300" kern="1200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1553990" y="3257167"/>
              <a:ext cx="1425199" cy="1757581"/>
            </a:xfrm>
            <a:custGeom>
              <a:avLst/>
              <a:gdLst>
                <a:gd name="connsiteX0" fmla="*/ 0 w 1757581"/>
                <a:gd name="connsiteY0" fmla="*/ 0 h 1425199"/>
                <a:gd name="connsiteX1" fmla="*/ 1044982 w 1757581"/>
                <a:gd name="connsiteY1" fmla="*/ 0 h 1425199"/>
                <a:gd name="connsiteX2" fmla="*/ 1757581 w 1757581"/>
                <a:gd name="connsiteY2" fmla="*/ 712600 h 1425199"/>
                <a:gd name="connsiteX3" fmla="*/ 1044982 w 1757581"/>
                <a:gd name="connsiteY3" fmla="*/ 1425199 h 1425199"/>
                <a:gd name="connsiteX4" fmla="*/ 0 w 1757581"/>
                <a:gd name="connsiteY4" fmla="*/ 1425199 h 1425199"/>
                <a:gd name="connsiteX5" fmla="*/ 712600 w 1757581"/>
                <a:gd name="connsiteY5" fmla="*/ 712600 h 1425199"/>
                <a:gd name="connsiteX6" fmla="*/ 0 w 1757581"/>
                <a:gd name="connsiteY6" fmla="*/ 0 h 14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581" h="1425199">
                  <a:moveTo>
                    <a:pt x="1757581" y="0"/>
                  </a:moveTo>
                  <a:lnTo>
                    <a:pt x="1757581" y="847362"/>
                  </a:lnTo>
                  <a:lnTo>
                    <a:pt x="878790" y="1425199"/>
                  </a:lnTo>
                  <a:lnTo>
                    <a:pt x="0" y="847362"/>
                  </a:lnTo>
                  <a:lnTo>
                    <a:pt x="0" y="0"/>
                  </a:lnTo>
                  <a:lnTo>
                    <a:pt x="878790" y="577838"/>
                  </a:lnTo>
                  <a:lnTo>
                    <a:pt x="1757581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3510477"/>
                <a:satOff val="0"/>
                <a:lumOff val="2059"/>
                <a:alphaOff val="0"/>
              </a:schemeClr>
            </a:lnRef>
            <a:fillRef idx="1">
              <a:schemeClr val="accent3">
                <a:hueOff val="-3510477"/>
                <a:satOff val="0"/>
                <a:lumOff val="2059"/>
                <a:alphaOff val="0"/>
              </a:schemeClr>
            </a:fillRef>
            <a:effectRef idx="0">
              <a:schemeClr val="accent3">
                <a:hueOff val="-3510477"/>
                <a:satOff val="0"/>
                <a:lumOff val="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727840" rIns="15239" bIns="7278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smtClean="0"/>
                <a:t>Les manuels</a:t>
              </a:r>
              <a:endParaRPr lang="fr-FR" sz="2400" b="1" kern="1200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2881742" y="3257169"/>
              <a:ext cx="8885957" cy="1142427"/>
            </a:xfrm>
            <a:custGeom>
              <a:avLst/>
              <a:gdLst>
                <a:gd name="connsiteX0" fmla="*/ 190408 w 1142427"/>
                <a:gd name="connsiteY0" fmla="*/ 0 h 8885957"/>
                <a:gd name="connsiteX1" fmla="*/ 952019 w 1142427"/>
                <a:gd name="connsiteY1" fmla="*/ 0 h 8885957"/>
                <a:gd name="connsiteX2" fmla="*/ 1142427 w 1142427"/>
                <a:gd name="connsiteY2" fmla="*/ 190408 h 8885957"/>
                <a:gd name="connsiteX3" fmla="*/ 1142427 w 1142427"/>
                <a:gd name="connsiteY3" fmla="*/ 8885957 h 8885957"/>
                <a:gd name="connsiteX4" fmla="*/ 1142427 w 1142427"/>
                <a:gd name="connsiteY4" fmla="*/ 8885957 h 8885957"/>
                <a:gd name="connsiteX5" fmla="*/ 0 w 1142427"/>
                <a:gd name="connsiteY5" fmla="*/ 8885957 h 8885957"/>
                <a:gd name="connsiteX6" fmla="*/ 0 w 1142427"/>
                <a:gd name="connsiteY6" fmla="*/ 8885957 h 8885957"/>
                <a:gd name="connsiteX7" fmla="*/ 0 w 1142427"/>
                <a:gd name="connsiteY7" fmla="*/ 190408 h 8885957"/>
                <a:gd name="connsiteX8" fmla="*/ 190408 w 1142427"/>
                <a:gd name="connsiteY8" fmla="*/ 0 h 8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427" h="8885957">
                  <a:moveTo>
                    <a:pt x="1142427" y="1481020"/>
                  </a:moveTo>
                  <a:lnTo>
                    <a:pt x="1142427" y="7404937"/>
                  </a:lnTo>
                  <a:cubicBezTo>
                    <a:pt x="1142427" y="8222878"/>
                    <a:pt x="1131467" y="8885957"/>
                    <a:pt x="1117947" y="8885957"/>
                  </a:cubicBezTo>
                  <a:lnTo>
                    <a:pt x="0" y="8885957"/>
                  </a:lnTo>
                  <a:lnTo>
                    <a:pt x="0" y="88859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17947" y="0"/>
                  </a:lnTo>
                  <a:cubicBezTo>
                    <a:pt x="1131467" y="0"/>
                    <a:pt x="1142427" y="663079"/>
                    <a:pt x="1142427" y="148102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-3510477"/>
                <a:satOff val="0"/>
                <a:lumOff val="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7" tIns="76723" rIns="76723" bIns="76725" numCol="1" spcCol="1270" anchor="ctr" anchorCtr="0">
              <a:noAutofit/>
            </a:bodyPr>
            <a:lstStyle/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Documents de découverte et d’analyse</a:t>
              </a:r>
              <a:endParaRPr lang="fr-FR" sz="3300" kern="1200"/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Applications / TD / QCM / …</a:t>
              </a:r>
              <a:endParaRPr lang="fr-FR" sz="3300" kern="120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553990" y="4665090"/>
              <a:ext cx="1471077" cy="1914918"/>
            </a:xfrm>
            <a:custGeom>
              <a:avLst/>
              <a:gdLst>
                <a:gd name="connsiteX0" fmla="*/ 0 w 1757581"/>
                <a:gd name="connsiteY0" fmla="*/ 0 h 1471077"/>
                <a:gd name="connsiteX1" fmla="*/ 1022043 w 1757581"/>
                <a:gd name="connsiteY1" fmla="*/ 0 h 1471077"/>
                <a:gd name="connsiteX2" fmla="*/ 1757581 w 1757581"/>
                <a:gd name="connsiteY2" fmla="*/ 735539 h 1471077"/>
                <a:gd name="connsiteX3" fmla="*/ 1022043 w 1757581"/>
                <a:gd name="connsiteY3" fmla="*/ 1471077 h 1471077"/>
                <a:gd name="connsiteX4" fmla="*/ 0 w 1757581"/>
                <a:gd name="connsiteY4" fmla="*/ 1471077 h 1471077"/>
                <a:gd name="connsiteX5" fmla="*/ 735539 w 1757581"/>
                <a:gd name="connsiteY5" fmla="*/ 735539 h 1471077"/>
                <a:gd name="connsiteX6" fmla="*/ 0 w 1757581"/>
                <a:gd name="connsiteY6" fmla="*/ 0 h 147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581" h="1471077">
                  <a:moveTo>
                    <a:pt x="1757581" y="0"/>
                  </a:moveTo>
                  <a:lnTo>
                    <a:pt x="1757581" y="855439"/>
                  </a:lnTo>
                  <a:lnTo>
                    <a:pt x="878790" y="1471077"/>
                  </a:lnTo>
                  <a:lnTo>
                    <a:pt x="0" y="855439"/>
                  </a:lnTo>
                  <a:lnTo>
                    <a:pt x="0" y="0"/>
                  </a:lnTo>
                  <a:lnTo>
                    <a:pt x="878790" y="615638"/>
                  </a:lnTo>
                  <a:lnTo>
                    <a:pt x="1757581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7020954"/>
                <a:satOff val="0"/>
                <a:lumOff val="4118"/>
                <a:alphaOff val="0"/>
              </a:schemeClr>
            </a:lnRef>
            <a:fillRef idx="1">
              <a:schemeClr val="accent3">
                <a:hueOff val="-7020954"/>
                <a:satOff val="0"/>
                <a:lumOff val="4118"/>
                <a:alphaOff val="0"/>
              </a:schemeClr>
            </a:fillRef>
            <a:effectRef idx="0">
              <a:schemeClr val="accent3">
                <a:hueOff val="-7020954"/>
                <a:satOff val="0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748239" rIns="12699" bIns="7482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smtClean="0"/>
                <a:t>Des ressources</a:t>
              </a:r>
              <a:endParaRPr lang="fr-FR" sz="2000" b="1" kern="120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904681" y="4822428"/>
              <a:ext cx="8885957" cy="1565256"/>
            </a:xfrm>
            <a:custGeom>
              <a:avLst/>
              <a:gdLst>
                <a:gd name="connsiteX0" fmla="*/ 190408 w 1142427"/>
                <a:gd name="connsiteY0" fmla="*/ 0 h 8885957"/>
                <a:gd name="connsiteX1" fmla="*/ 952019 w 1142427"/>
                <a:gd name="connsiteY1" fmla="*/ 0 h 8885957"/>
                <a:gd name="connsiteX2" fmla="*/ 1142427 w 1142427"/>
                <a:gd name="connsiteY2" fmla="*/ 190408 h 8885957"/>
                <a:gd name="connsiteX3" fmla="*/ 1142427 w 1142427"/>
                <a:gd name="connsiteY3" fmla="*/ 8885957 h 8885957"/>
                <a:gd name="connsiteX4" fmla="*/ 1142427 w 1142427"/>
                <a:gd name="connsiteY4" fmla="*/ 8885957 h 8885957"/>
                <a:gd name="connsiteX5" fmla="*/ 0 w 1142427"/>
                <a:gd name="connsiteY5" fmla="*/ 8885957 h 8885957"/>
                <a:gd name="connsiteX6" fmla="*/ 0 w 1142427"/>
                <a:gd name="connsiteY6" fmla="*/ 8885957 h 8885957"/>
                <a:gd name="connsiteX7" fmla="*/ 0 w 1142427"/>
                <a:gd name="connsiteY7" fmla="*/ 190408 h 8885957"/>
                <a:gd name="connsiteX8" fmla="*/ 190408 w 1142427"/>
                <a:gd name="connsiteY8" fmla="*/ 0 h 8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427" h="8885957">
                  <a:moveTo>
                    <a:pt x="1142427" y="1481020"/>
                  </a:moveTo>
                  <a:lnTo>
                    <a:pt x="1142427" y="7404937"/>
                  </a:lnTo>
                  <a:cubicBezTo>
                    <a:pt x="1142427" y="8222878"/>
                    <a:pt x="1131467" y="8885957"/>
                    <a:pt x="1117947" y="8885957"/>
                  </a:cubicBezTo>
                  <a:lnTo>
                    <a:pt x="0" y="8885957"/>
                  </a:lnTo>
                  <a:lnTo>
                    <a:pt x="0" y="88859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17947" y="0"/>
                  </a:lnTo>
                  <a:cubicBezTo>
                    <a:pt x="1131467" y="0"/>
                    <a:pt x="1142427" y="663079"/>
                    <a:pt x="1142427" y="148102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-7020954"/>
                <a:satOff val="0"/>
                <a:lumOff val="4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7" tIns="76723" rIns="76723" bIns="76726" numCol="1" spcCol="1270" anchor="ctr" anchorCtr="0">
              <a:noAutofit/>
            </a:bodyPr>
            <a:lstStyle/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Sites de ressources académiques (</a:t>
              </a:r>
              <a:r>
                <a:rPr lang="fr-FR" sz="2400" kern="1200" smtClean="0"/>
                <a:t>cf diapo 13</a:t>
              </a:r>
              <a:r>
                <a:rPr lang="fr-FR" sz="3300" kern="1200" smtClean="0"/>
                <a:t>)</a:t>
              </a: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Presse</a:t>
              </a:r>
              <a:r>
                <a:rPr lang="fr-FR" sz="3300" kern="1200" smtClean="0"/>
                <a:t>, ressources internet</a:t>
              </a:r>
              <a:endParaRPr lang="fr-FR" sz="3300" kern="1200"/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3300" kern="1200" smtClean="0"/>
                <a:t>Interventions de partenaires / visites / etc…</a:t>
              </a:r>
              <a:endParaRPr lang="fr-FR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4694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>
                <a:solidFill>
                  <a:srgbClr val="002060"/>
                </a:solidFill>
              </a:rPr>
              <a:t>2</a:t>
            </a:r>
            <a:r>
              <a:rPr lang="fr-FR" sz="4400" u="sng" smtClean="0">
                <a:solidFill>
                  <a:srgbClr val="002060"/>
                </a:solidFill>
              </a:rPr>
              <a:t>. Quels sont les enjeux de la préparation d’une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09337" y="1528354"/>
            <a:ext cx="67906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Préparer chaque séquence avec rigueur est primordial car : </a:t>
            </a:r>
            <a:endParaRPr lang="fr-FR" b="1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00988"/>
              </p:ext>
            </p:extLst>
          </p:nvPr>
        </p:nvGraphicFramePr>
        <p:xfrm>
          <a:off x="1136468" y="2054440"/>
          <a:ext cx="10136424" cy="478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212">
                  <a:extLst>
                    <a:ext uri="{9D8B030D-6E8A-4147-A177-3AD203B41FA5}">
                      <a16:colId xmlns:a16="http://schemas.microsoft.com/office/drawing/2014/main" val="2914753331"/>
                    </a:ext>
                  </a:extLst>
                </a:gridCol>
                <a:gridCol w="5068212">
                  <a:extLst>
                    <a:ext uri="{9D8B030D-6E8A-4147-A177-3AD203B41FA5}">
                      <a16:colId xmlns:a16="http://schemas.microsoft.com/office/drawing/2014/main" val="3514752830"/>
                    </a:ext>
                  </a:extLst>
                </a:gridCol>
              </a:tblGrid>
              <a:tr h="71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mtClean="0"/>
                        <a:t>pour le professeur,</a:t>
                      </a:r>
                      <a:r>
                        <a:rPr lang="fr-FR" baseline="0" smtClean="0"/>
                        <a:t> cela permet de…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mtClean="0"/>
                        <a:t>et pour les élèves, cela permet de…</a:t>
                      </a:r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3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mtClean="0"/>
                        <a:t>s’assurer du respect du programme /</a:t>
                      </a:r>
                      <a:r>
                        <a:rPr lang="fr-FR" baseline="0" smtClean="0"/>
                        <a:t> référentiel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mtClean="0"/>
                        <a:t>avoir une ligne conductrice rassurante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mtClean="0"/>
                        <a:t>bien maîtriser tant les concepts que les activités proposées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baseline="0" smtClean="0"/>
                        <a:t>bénéficier de l’étayage du professeur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1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mtClean="0"/>
                        <a:t>avoir un rythme d’apprentissage anticipé (ni trop vite ni</a:t>
                      </a:r>
                      <a:r>
                        <a:rPr lang="fr-FR" baseline="0" smtClean="0"/>
                        <a:t> trop lent)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mtClean="0"/>
                        <a:t>recevoir l’ensemble du programme / référentiel 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2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mtClean="0"/>
                        <a:t>identifier des points de</a:t>
                      </a:r>
                      <a:r>
                        <a:rPr lang="fr-FR" baseline="0" smtClean="0"/>
                        <a:t> friction dans l’apprentissage des élèves (sachant que tout n’est pas identifiable au préalable !)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5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50" y="3775804"/>
            <a:ext cx="3224677" cy="2065618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 algn="ctr">
              <a:buAutoNum type="alphaLcPeriod"/>
            </a:pPr>
            <a:r>
              <a:rPr lang="en-US" smtClean="0">
                <a:solidFill>
                  <a:schemeClr val="bg2"/>
                </a:solidFill>
              </a:rPr>
              <a:t>A l’aide du programme / référentiel, </a:t>
            </a:r>
          </a:p>
          <a:p>
            <a:pPr marL="0" indent="0" algn="ctr">
              <a:buNone/>
            </a:pPr>
            <a:r>
              <a:rPr lang="en-US" b="1" u="sng" smtClean="0">
                <a:solidFill>
                  <a:schemeClr val="bg2"/>
                </a:solidFill>
              </a:rPr>
              <a:t>identifier les objectifs pédagogiques</a:t>
            </a:r>
            <a:r>
              <a:rPr lang="en-US" smtClean="0">
                <a:solidFill>
                  <a:schemeClr val="bg2"/>
                </a:solidFill>
              </a:rPr>
              <a:t>.</a:t>
            </a:r>
          </a:p>
          <a:p>
            <a:pPr marL="0" indent="0" algn="ctr"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810" y="3414500"/>
            <a:ext cx="7496175" cy="3173981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3657600" y="5001491"/>
            <a:ext cx="983673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6470072" y="1371600"/>
            <a:ext cx="2826327" cy="1025236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Exemples </a:t>
            </a:r>
            <a:r>
              <a:rPr lang="fr-FR" b="1" smtClean="0"/>
              <a:t>:</a:t>
            </a:r>
            <a:endParaRPr lang="fr-FR" b="1"/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56" y="1527175"/>
            <a:ext cx="1659370" cy="1659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égende encadrée 2 18"/>
          <p:cNvSpPr/>
          <p:nvPr/>
        </p:nvSpPr>
        <p:spPr>
          <a:xfrm>
            <a:off x="6490854" y="2624791"/>
            <a:ext cx="2784762" cy="675731"/>
          </a:xfrm>
          <a:prstGeom prst="borderCallout2">
            <a:avLst>
              <a:gd name="adj1" fmla="val 42434"/>
              <a:gd name="adj2" fmla="val 101637"/>
              <a:gd name="adj3" fmla="val 27808"/>
              <a:gd name="adj4" fmla="val 111367"/>
              <a:gd name="adj5" fmla="val -92034"/>
              <a:gd name="adj6" fmla="val 136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smtClean="0"/>
              <a:t>Programme de 1</a:t>
            </a:r>
            <a:r>
              <a:rPr lang="fr-FR" sz="1600" i="1" baseline="30000" smtClean="0"/>
              <a:t>ère</a:t>
            </a:r>
            <a:r>
              <a:rPr lang="fr-FR" sz="1600" i="1" smtClean="0"/>
              <a:t> STMG en Droit-Economie</a:t>
            </a:r>
            <a:endParaRPr lang="fr-FR" sz="1600" i="1"/>
          </a:p>
        </p:txBody>
      </p:sp>
    </p:spTree>
    <p:extLst>
      <p:ext uri="{BB962C8B-B14F-4D97-AF65-F5344CB8AC3E}">
        <p14:creationId xmlns:p14="http://schemas.microsoft.com/office/powerpoint/2010/main" val="30883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50" y="3145864"/>
            <a:ext cx="3224677" cy="2065618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mtClean="0">
                <a:solidFill>
                  <a:schemeClr val="bg2"/>
                </a:solidFill>
              </a:rPr>
              <a:t>b. </a:t>
            </a:r>
            <a:r>
              <a:rPr lang="en-US" b="1" u="sng" smtClean="0">
                <a:solidFill>
                  <a:schemeClr val="bg2"/>
                </a:solidFill>
              </a:rPr>
              <a:t>Identifier les acquis antérieurs </a:t>
            </a:r>
            <a:r>
              <a:rPr lang="en-US" smtClean="0">
                <a:solidFill>
                  <a:schemeClr val="bg2"/>
                </a:solidFill>
              </a:rPr>
              <a:t>utiles à la transmission des nouvelles connaissances (</a:t>
            </a:r>
            <a:r>
              <a:rPr lang="en-US" i="1" smtClean="0">
                <a:solidFill>
                  <a:schemeClr val="bg2"/>
                </a:solidFill>
              </a:rPr>
              <a:t>logique spiralaire du processus d’apprentissage</a:t>
            </a:r>
            <a:r>
              <a:rPr lang="en-US" smtClean="0">
                <a:solidFill>
                  <a:schemeClr val="bg2"/>
                </a:solidFill>
              </a:rPr>
              <a:t>) </a:t>
            </a:r>
          </a:p>
          <a:p>
            <a:pPr marL="0" indent="0" algn="ctr"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6470072" y="1371600"/>
            <a:ext cx="2826327" cy="1025236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Exemples </a:t>
            </a:r>
            <a:r>
              <a:rPr lang="fr-FR" b="1" smtClean="0"/>
              <a:t>:</a:t>
            </a:r>
            <a:endParaRPr lang="fr-FR" b="1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3" y="2544482"/>
            <a:ext cx="1257300" cy="857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60" y="2668307"/>
            <a:ext cx="2143125" cy="609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85" y="4128655"/>
            <a:ext cx="7277100" cy="2662670"/>
          </a:xfrm>
          <a:prstGeom prst="rect">
            <a:avLst/>
          </a:prstGeom>
        </p:spPr>
      </p:pic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56" y="874432"/>
            <a:ext cx="1659370" cy="1659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égende encadrée 2 15"/>
          <p:cNvSpPr/>
          <p:nvPr/>
        </p:nvSpPr>
        <p:spPr>
          <a:xfrm>
            <a:off x="6356846" y="2743201"/>
            <a:ext cx="2784762" cy="1045066"/>
          </a:xfrm>
          <a:prstGeom prst="borderCallout2">
            <a:avLst>
              <a:gd name="adj1" fmla="val 42434"/>
              <a:gd name="adj2" fmla="val 101637"/>
              <a:gd name="adj3" fmla="val 27808"/>
              <a:gd name="adj4" fmla="val 111367"/>
              <a:gd name="adj5" fmla="val -137108"/>
              <a:gd name="adj6" fmla="val 1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smtClean="0"/>
              <a:t>Avant d’aborder le Point 2.3 du programme, il convient de réactiver les connaissances abordées lors du Point 1.3</a:t>
            </a:r>
            <a:endParaRPr lang="fr-FR" sz="1400" i="1"/>
          </a:p>
        </p:txBody>
      </p:sp>
    </p:spTree>
    <p:extLst>
      <p:ext uri="{BB962C8B-B14F-4D97-AF65-F5344CB8AC3E}">
        <p14:creationId xmlns:p14="http://schemas.microsoft.com/office/powerpoint/2010/main" val="6533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47" y="3768436"/>
            <a:ext cx="3224677" cy="1384572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2"/>
                </a:solidFill>
              </a:rPr>
              <a:t>c</a:t>
            </a:r>
            <a:r>
              <a:rPr lang="en-US" smtClean="0">
                <a:solidFill>
                  <a:schemeClr val="bg2"/>
                </a:solidFill>
              </a:rPr>
              <a:t>. </a:t>
            </a:r>
            <a:r>
              <a:rPr lang="en-US" b="1" u="sng" smtClean="0">
                <a:solidFill>
                  <a:schemeClr val="bg2"/>
                </a:solidFill>
              </a:rPr>
              <a:t>Réfléchir aux activités progressives</a:t>
            </a:r>
            <a:r>
              <a:rPr lang="en-US" smtClean="0">
                <a:solidFill>
                  <a:schemeClr val="bg2"/>
                </a:solidFill>
              </a:rPr>
              <a:t> à proposer aux élèves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6040582" y="1371600"/>
            <a:ext cx="5070763" cy="1025236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Exemples </a:t>
            </a:r>
            <a:r>
              <a:rPr lang="fr-FR" b="1" smtClean="0"/>
              <a:t>:</a:t>
            </a:r>
          </a:p>
          <a:p>
            <a:pPr algn="ctr"/>
            <a:r>
              <a:rPr lang="fr-FR" b="1" smtClean="0"/>
              <a:t>(liste non exhaustive)</a:t>
            </a:r>
            <a:endParaRPr lang="fr-FR" b="1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788134669"/>
              </p:ext>
            </p:extLst>
          </p:nvPr>
        </p:nvGraphicFramePr>
        <p:xfrm>
          <a:off x="4752108" y="2559780"/>
          <a:ext cx="7439891" cy="429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4003929"/>
            <a:ext cx="1321485" cy="140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La séquence </a:t>
            </a:r>
            <a:r>
              <a:rPr lang="fr-FR" sz="3200" b="1" smtClean="0">
                <a:solidFill>
                  <a:srgbClr val="FF0000"/>
                </a:solidFill>
              </a:rPr>
              <a:t>pédagogique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20850" y="0"/>
            <a:ext cx="11101135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u="sng" smtClean="0">
                <a:solidFill>
                  <a:srgbClr val="002060"/>
                </a:solidFill>
              </a:rPr>
              <a:t>3. Quelles étapes à suivre pour élaborer une séquence pédagogique ?</a:t>
            </a:r>
            <a:endParaRPr lang="fr-FR" sz="4400" u="sng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E1756-0BAF-430E-5555-ED50941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47" y="2867890"/>
            <a:ext cx="3224677" cy="1384572"/>
          </a:xfr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2"/>
                </a:solidFill>
              </a:rPr>
              <a:t>d</a:t>
            </a:r>
            <a:r>
              <a:rPr lang="en-US" smtClean="0">
                <a:solidFill>
                  <a:schemeClr val="bg2"/>
                </a:solidFill>
              </a:rPr>
              <a:t>. </a:t>
            </a:r>
            <a:r>
              <a:rPr lang="en-US" b="1" u="sng" smtClean="0">
                <a:solidFill>
                  <a:schemeClr val="bg2"/>
                </a:solidFill>
              </a:rPr>
              <a:t>Identifier des supports à faire “manipuler” aux élèves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1101286" y="1371600"/>
            <a:ext cx="2743200" cy="10252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bg1"/>
                </a:solidFill>
              </a:rPr>
              <a:t>Etapes :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18" name="Organigramme : Fusion 17"/>
          <p:cNvSpPr/>
          <p:nvPr/>
        </p:nvSpPr>
        <p:spPr>
          <a:xfrm>
            <a:off x="7268928" y="1380369"/>
            <a:ext cx="2826327" cy="457200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/>
              <a:t>Exemple :</a:t>
            </a:r>
            <a:endParaRPr lang="fr-FR" b="1"/>
          </a:p>
        </p:txBody>
      </p:sp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38" y="1554953"/>
            <a:ext cx="1321485" cy="140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rré corné 7"/>
          <p:cNvSpPr/>
          <p:nvPr/>
        </p:nvSpPr>
        <p:spPr>
          <a:xfrm>
            <a:off x="708147" y="4558145"/>
            <a:ext cx="3886161" cy="229985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>
                <a:solidFill>
                  <a:srgbClr val="FF0000"/>
                </a:solidFill>
              </a:rPr>
              <a:t>Remarque essentielle !</a:t>
            </a:r>
          </a:p>
          <a:p>
            <a:pPr algn="ctr"/>
            <a:r>
              <a:rPr lang="fr-FR" sz="1400" smtClean="0"/>
              <a:t>Ici se joue la méthode O.A.C.I. puisque c’est en mettant en œuvre des consignes claires et précises sur des activités que les élèves atteindront l’objectif d’apprentissage en </a:t>
            </a:r>
            <a:r>
              <a:rPr lang="fr-FR" sz="1400" b="1" u="sng" smtClean="0"/>
              <a:t>O</a:t>
            </a:r>
            <a:r>
              <a:rPr lang="fr-FR" sz="1400" smtClean="0"/>
              <a:t>bservant et </a:t>
            </a:r>
            <a:r>
              <a:rPr lang="fr-FR" sz="1400" b="1" u="sng" smtClean="0"/>
              <a:t>A</a:t>
            </a:r>
            <a:r>
              <a:rPr lang="fr-FR" sz="1400" smtClean="0"/>
              <a:t>nalysant des situations concrètes afin d’être en capacité de </a:t>
            </a:r>
            <a:r>
              <a:rPr lang="fr-FR" sz="1400" b="1" u="sng" smtClean="0"/>
              <a:t>C</a:t>
            </a:r>
            <a:r>
              <a:rPr lang="fr-FR" sz="1400" smtClean="0"/>
              <a:t>onceptualiser les notions puis de les</a:t>
            </a:r>
            <a:r>
              <a:rPr lang="fr-FR" sz="1400" b="1" u="sng" smtClean="0"/>
              <a:t> I</a:t>
            </a:r>
            <a:r>
              <a:rPr lang="fr-FR" sz="1400" smtClean="0"/>
              <a:t>nterpréter dans d’autres situations pratiques.</a:t>
            </a:r>
            <a:endParaRPr lang="fr-FR" sz="1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18" y="2105889"/>
            <a:ext cx="2911620" cy="26462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553" y="4925291"/>
            <a:ext cx="6865079" cy="1752600"/>
          </a:xfrm>
          <a:prstGeom prst="rect">
            <a:avLst/>
          </a:prstGeom>
        </p:spPr>
      </p:pic>
      <p:sp>
        <p:nvSpPr>
          <p:cNvPr id="17" name="Légende encadrée 2 16"/>
          <p:cNvSpPr/>
          <p:nvPr/>
        </p:nvSpPr>
        <p:spPr>
          <a:xfrm>
            <a:off x="8856461" y="3332019"/>
            <a:ext cx="2784762" cy="1045066"/>
          </a:xfrm>
          <a:prstGeom prst="borderCallout2">
            <a:avLst>
              <a:gd name="adj1" fmla="val 42434"/>
              <a:gd name="adj2" fmla="val 101637"/>
              <a:gd name="adj3" fmla="val 27808"/>
              <a:gd name="adj4" fmla="val 111367"/>
              <a:gd name="adj5" fmla="val -134457"/>
              <a:gd name="adj6" fmla="val 7958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smtClean="0">
                <a:solidFill>
                  <a:schemeClr val="bg1"/>
                </a:solidFill>
              </a:rPr>
              <a:t>Le manuel scolaire Management 1</a:t>
            </a:r>
            <a:r>
              <a:rPr lang="fr-FR" sz="1400" i="1" baseline="30000" smtClean="0">
                <a:solidFill>
                  <a:schemeClr val="bg1"/>
                </a:solidFill>
              </a:rPr>
              <a:t>ère</a:t>
            </a:r>
            <a:r>
              <a:rPr lang="fr-FR" sz="1400" i="1" smtClean="0">
                <a:solidFill>
                  <a:schemeClr val="bg1"/>
                </a:solidFill>
              </a:rPr>
              <a:t> STMG édité par Nathan offre un ensemble d’activités diversifié et progressif !</a:t>
            </a:r>
            <a:endParaRPr lang="fr-FR" sz="1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1282</Words>
  <Application>Microsoft Office PowerPoint</Application>
  <PresentationFormat>Grand écran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Bell MT</vt:lpstr>
      <vt:lpstr>Calibri</vt:lpstr>
      <vt:lpstr>Calibri Light</vt:lpstr>
      <vt:lpstr>Wingdings</vt:lpstr>
      <vt:lpstr>GlowVTI</vt:lpstr>
      <vt:lpstr>Module de formation  n°2</vt:lpstr>
      <vt:lpstr>Au préalable, quelques précisions : </vt:lpstr>
      <vt:lpstr>Et surtout, un point très important et incontournable : notre ingénierie pédagogique est basée sur la méthode O.A.C.I. </vt:lpstr>
      <vt:lpstr>1. A partir de quels « ingrédients » prépare-t-on une séquence pédagogique ?</vt:lpstr>
      <vt:lpstr>2. Quels sont les enjeux de la préparation d’une séquence pédagogique ?</vt:lpstr>
      <vt:lpstr>3. Quelles étapes à suivre pour élaborer une séquence pédagogique ?</vt:lpstr>
      <vt:lpstr>3. Quelles étapes à suivre pour élaborer une séquence pédagogique ?</vt:lpstr>
      <vt:lpstr>3. Quelles étapes à suivre pour élaborer une séquence pédagogique ?</vt:lpstr>
      <vt:lpstr>3. Quelles étapes à suivre pour élaborer une séquence pédagogique ?</vt:lpstr>
      <vt:lpstr>3. Quelles étapes à suivre pour élaborer une séquence pédagogique ?</vt:lpstr>
      <vt:lpstr>3. Quelles étapes à suivre pour élaborer une séquence pédagogique ?</vt:lpstr>
      <vt:lpstr>3. Quelles étapes à suivre pour élaborer une séquence pédagogique ?</vt:lpstr>
      <vt:lpstr>4. Où trouver des supports servant d’activités pédagogiques (liste non exhaustive) ?</vt:lpstr>
      <vt:lpstr>6. Comment procéder à la Conceptualisation (le «C» de la méthode O.A.C.I.) ?</vt:lpstr>
      <vt:lpstr>6. Comment procéder à la Conceptualisation (le «C» de la méthode O.A.C.I.) ?</vt:lpstr>
      <vt:lpstr>7. Comment organiser l’Interprétation (le «I» de la méthode O.A.C.I.) ?</vt:lpstr>
      <vt:lpstr>En conclusion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Nicolet Benoit</dc:creator>
  <cp:lastModifiedBy>Benoît Nicolet</cp:lastModifiedBy>
  <cp:revision>220</cp:revision>
  <dcterms:created xsi:type="dcterms:W3CDTF">2022-07-08T07:52:02Z</dcterms:created>
  <dcterms:modified xsi:type="dcterms:W3CDTF">2022-07-21T20:20:19Z</dcterms:modified>
</cp:coreProperties>
</file>