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0"/>
  </p:notesMasterIdLst>
  <p:sldIdLst>
    <p:sldId id="256" r:id="rId2"/>
    <p:sldId id="293" r:id="rId3"/>
    <p:sldId id="257" r:id="rId4"/>
    <p:sldId id="279" r:id="rId5"/>
    <p:sldId id="280" r:id="rId6"/>
    <p:sldId id="281" r:id="rId7"/>
    <p:sldId id="290" r:id="rId8"/>
    <p:sldId id="291" r:id="rId9"/>
    <p:sldId id="292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6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A85E40-04D8-494D-BEFF-13A3A652B71D}" v="80" dt="2022-07-08T07:58:59.1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94" autoAdjust="0"/>
    <p:restoredTop sz="94343" autoAdjust="0"/>
  </p:normalViewPr>
  <p:slideViewPr>
    <p:cSldViewPr snapToGrid="0">
      <p:cViewPr varScale="1">
        <p:scale>
          <a:sx n="80" d="100"/>
          <a:sy n="80" d="100"/>
        </p:scale>
        <p:origin x="54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oît Nicolet" userId="S::benoit.nicolet@enc-bessieres.org::74b7d6a7-07a6-4843-b107-0cd0d6c06cb8" providerId="AD" clId="Web-{6DA85E40-04D8-494D-BEFF-13A3A652B71D}"/>
    <pc:docChg chg="addSld modSld addMainMaster delMainMaster">
      <pc:chgData name="Benoît Nicolet" userId="S::benoit.nicolet@enc-bessieres.org::74b7d6a7-07a6-4843-b107-0cd0d6c06cb8" providerId="AD" clId="Web-{6DA85E40-04D8-494D-BEFF-13A3A652B71D}" dt="2022-07-08T07:58:59.193" v="71"/>
      <pc:docMkLst>
        <pc:docMk/>
      </pc:docMkLst>
      <pc:sldChg chg="addSp delSp modSp mod setBg modClrScheme chgLayout">
        <pc:chgData name="Benoît Nicolet" userId="S::benoit.nicolet@enc-bessieres.org::74b7d6a7-07a6-4843-b107-0cd0d6c06cb8" providerId="AD" clId="Web-{6DA85E40-04D8-494D-BEFF-13A3A652B71D}" dt="2022-07-08T07:58:59.193" v="71"/>
        <pc:sldMkLst>
          <pc:docMk/>
          <pc:sldMk cId="3784089036" sldId="256"/>
        </pc:sldMkLst>
        <pc:spChg chg="mod">
          <ac:chgData name="Benoît Nicolet" userId="S::benoit.nicolet@enc-bessieres.org::74b7d6a7-07a6-4843-b107-0cd0d6c06cb8" providerId="AD" clId="Web-{6DA85E40-04D8-494D-BEFF-13A3A652B71D}" dt="2022-07-08T07:55:30.271" v="37" actId="1076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Benoît Nicolet" userId="S::benoit.nicolet@enc-bessieres.org::74b7d6a7-07a6-4843-b107-0cd0d6c06cb8" providerId="AD" clId="Web-{6DA85E40-04D8-494D-BEFF-13A3A652B71D}" dt="2022-07-08T07:56:24.806" v="51" actId="1076"/>
          <ac:spMkLst>
            <pc:docMk/>
            <pc:sldMk cId="3784089036" sldId="256"/>
            <ac:spMk id="3" creationId="{00000000-0000-0000-0000-000000000000}"/>
          </ac:spMkLst>
        </pc:spChg>
        <pc:spChg chg="add mod">
          <ac:chgData name="Benoît Nicolet" userId="S::benoit.nicolet@enc-bessieres.org::74b7d6a7-07a6-4843-b107-0cd0d6c06cb8" providerId="AD" clId="Web-{6DA85E40-04D8-494D-BEFF-13A3A652B71D}" dt="2022-07-08T07:58:59.193" v="71"/>
          <ac:spMkLst>
            <pc:docMk/>
            <pc:sldMk cId="3784089036" sldId="256"/>
            <ac:spMk id="6" creationId="{7136F568-DECE-6B1B-267B-CB450E9EB22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9" creationId="{D6F5F07B-A917-442C-82D5-5719737E9E6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" creationId="{B7E0C296-2B1B-4589-84EA-239D878496D5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98" creationId="{6CCA5F87-1D1E-45CB-8D83-FC7EEFAD9935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0" creationId="{7CCFC2C6-6238-4A2F-93DE-2ADF74AF635E}"/>
          </ac:spMkLst>
        </pc:spChg>
        <pc:spChg chg="mod">
          <ac:chgData name="Benoît Nicolet" userId="S::benoit.nicolet@enc-bessieres.org::74b7d6a7-07a6-4843-b107-0cd0d6c06cb8" providerId="AD" clId="Web-{6DA85E40-04D8-494D-BEFF-13A3A652B71D}" dt="2022-07-08T07:56:39.370" v="52" actId="14100"/>
          <ac:spMkLst>
            <pc:docMk/>
            <pc:sldMk cId="3784089036" sldId="256"/>
            <ac:spMk id="101" creationId="{B6EE6BCA-C84E-4BED-B084-F599F7EE689E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2" creationId="{AF2F604E-43BE-4DC3-B983-E071523364F8}"/>
          </ac:spMkLst>
        </pc:spChg>
        <pc:spChg chg="add del">
          <ac:chgData name="Benoît Nicolet" userId="S::benoit.nicolet@enc-bessieres.org::74b7d6a7-07a6-4843-b107-0cd0d6c06cb8" providerId="AD" clId="Web-{6DA85E40-04D8-494D-BEFF-13A3A652B71D}" dt="2022-07-08T07:53:52.467" v="27"/>
          <ac:spMkLst>
            <pc:docMk/>
            <pc:sldMk cId="3784089036" sldId="256"/>
            <ac:spMk id="104" creationId="{08C9B587-E65E-4B52-B37C-ABEBB6E87928}"/>
          </ac:spMkLst>
        </pc:spChg>
        <pc:spChg chg="add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1" creationId="{EB9B5A19-3592-48E2-BC31-90E092BD68E1}"/>
          </ac:spMkLst>
        </pc:spChg>
        <pc:spChg chg="add">
          <ac:chgData name="Benoît Nicolet" userId="S::benoit.nicolet@enc-bessieres.org::74b7d6a7-07a6-4843-b107-0cd0d6c06cb8" providerId="AD" clId="Web-{6DA85E40-04D8-494D-BEFF-13A3A652B71D}" dt="2022-07-08T07:53:52.514" v="28"/>
          <ac:spMkLst>
            <pc:docMk/>
            <pc:sldMk cId="3784089036" sldId="256"/>
            <ac:spMk id="112" creationId="{DD99E1B6-CBC4-4306-9DFC-847D6D135208}"/>
          </ac:spMkLst>
        </pc:spChg>
        <pc:grpChg chg="add del">
          <ac:chgData name="Benoît Nicolet" userId="S::benoit.nicolet@enc-bessieres.org::74b7d6a7-07a6-4843-b107-0cd0d6c06cb8" providerId="AD" clId="Web-{6DA85E40-04D8-494D-BEFF-13A3A652B71D}" dt="2022-07-08T07:53:52.514" v="28"/>
          <ac:grpSpMkLst>
            <pc:docMk/>
            <pc:sldMk cId="3784089036" sldId="256"/>
            <ac:grpSpMk id="13" creationId="{3CDD339A-0D5C-435F-B70C-6498DB974BEE}"/>
          </ac:grpSpMkLst>
        </pc:grpChg>
        <pc:grpChg chg="add">
          <ac:chgData name="Benoît Nicolet" userId="S::benoit.nicolet@enc-bessieres.org::74b7d6a7-07a6-4843-b107-0cd0d6c06cb8" providerId="AD" clId="Web-{6DA85E40-04D8-494D-BEFF-13A3A652B71D}" dt="2022-07-08T07:53:52.514" v="28"/>
          <ac:grpSpMkLst>
            <pc:docMk/>
            <pc:sldMk cId="3784089036" sldId="256"/>
            <ac:grpSpMk id="113" creationId="{E2548C40-4C00-4E91-BFA6-84B4D66225A4}"/>
          </ac:grpSpMkLst>
        </pc:grpChg>
        <pc:picChg chg="add mod ord">
          <ac:chgData name="Benoît Nicolet" userId="S::benoit.nicolet@enc-bessieres.org::74b7d6a7-07a6-4843-b107-0cd0d6c06cb8" providerId="AD" clId="Web-{6DA85E40-04D8-494D-BEFF-13A3A652B71D}" dt="2022-07-08T07:53:52.514" v="28"/>
          <ac:picMkLst>
            <pc:docMk/>
            <pc:sldMk cId="3784089036" sldId="256"/>
            <ac:picMk id="4" creationId="{54C65ED2-CD71-6513-08F6-2B4C7E035DB7}"/>
          </ac:picMkLst>
        </pc:picChg>
        <pc:picChg chg="add mod">
          <ac:chgData name="Benoît Nicolet" userId="S::benoit.nicolet@enc-bessieres.org::74b7d6a7-07a6-4843-b107-0cd0d6c06cb8" providerId="AD" clId="Web-{6DA85E40-04D8-494D-BEFF-13A3A652B71D}" dt="2022-07-08T07:56:19.197" v="50" actId="14100"/>
          <ac:picMkLst>
            <pc:docMk/>
            <pc:sldMk cId="3784089036" sldId="256"/>
            <ac:picMk id="5" creationId="{38C2E8F2-6FC7-5C7C-FA82-4C1B75E29412}"/>
          </ac:picMkLst>
        </pc:picChg>
      </pc:sldChg>
      <pc:sldChg chg="new">
        <pc:chgData name="Benoît Nicolet" userId="S::benoit.nicolet@enc-bessieres.org::74b7d6a7-07a6-4843-b107-0cd0d6c06cb8" providerId="AD" clId="Web-{6DA85E40-04D8-494D-BEFF-13A3A652B71D}" dt="2022-07-08T07:54:07.593" v="31"/>
        <pc:sldMkLst>
          <pc:docMk/>
          <pc:sldMk cId="26544132" sldId="257"/>
        </pc:sldMkLst>
      </pc:sldChg>
      <pc:sldMasterChg chg="del delSldLayout">
        <pc:chgData name="Benoît Nicolet" userId="S::benoit.nicolet@enc-bessieres.org::74b7d6a7-07a6-4843-b107-0cd0d6c06cb8" providerId="AD" clId="Web-{6DA85E40-04D8-494D-BEFF-13A3A652B71D}" dt="2022-07-08T07:52:39.524" v="9"/>
        <pc:sldMasterMkLst>
          <pc:docMk/>
          <pc:sldMasterMk cId="3071127875" sldId="2147483648"/>
        </pc:sldMasterMkLst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310491181" sldId="2147483649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841795644" sldId="2147483650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466923455" sldId="2147483651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747632232" sldId="2147483652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2611866596" sldId="2147483653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3395854097" sldId="2147483654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4040201302" sldId="2147483655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2706407263" sldId="2147483656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1610903340" sldId="2147483657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4172787210" sldId="2147483658"/>
          </pc:sldLayoutMkLst>
        </pc:sldLayoutChg>
        <pc:sldLayoutChg chg="del">
          <pc:chgData name="Benoît Nicolet" userId="S::benoit.nicolet@enc-bessieres.org::74b7d6a7-07a6-4843-b107-0cd0d6c06cb8" providerId="AD" clId="Web-{6DA85E40-04D8-494D-BEFF-13A3A652B71D}" dt="2022-07-08T07:52:39.524" v="9"/>
          <pc:sldLayoutMkLst>
            <pc:docMk/>
            <pc:sldMasterMk cId="3071127875" sldId="2147483648"/>
            <pc:sldLayoutMk cId="1902177510" sldId="2147483659"/>
          </pc:sldLayoutMkLst>
        </pc:sldLayoutChg>
      </pc:sldMasterChg>
      <pc:sldMasterChg chg="add del addSldLayout delSldLayout">
        <pc:chgData name="Benoît Nicolet" userId="S::benoit.nicolet@enc-bessieres.org::74b7d6a7-07a6-4843-b107-0cd0d6c06cb8" providerId="AD" clId="Web-{6DA85E40-04D8-494D-BEFF-13A3A652B71D}" dt="2022-07-08T07:53:52.514" v="28"/>
        <pc:sldMasterMkLst>
          <pc:docMk/>
          <pc:sldMasterMk cId="2442864545" sldId="2147483738"/>
        </pc:sldMasterMkLst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553124404" sldId="2147483727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834891706" sldId="2147483728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028435151" sldId="2147483729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357264615" sldId="2147483730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325408570" sldId="2147483731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341781218" sldId="2147483732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1704130111" sldId="2147483733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998479898" sldId="2147483734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2941522053" sldId="2147483735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436243051" sldId="2147483736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2442864545" sldId="2147483738"/>
            <pc:sldLayoutMk cId="3351489759" sldId="2147483737"/>
          </pc:sldLayoutMkLst>
        </pc:sldLayoutChg>
      </pc:sldMasterChg>
      <pc:sldMasterChg chg="add addSldLayout">
        <pc:chgData name="Benoît Nicolet" userId="S::benoit.nicolet@enc-bessieres.org::74b7d6a7-07a6-4843-b107-0cd0d6c06cb8" providerId="AD" clId="Web-{6DA85E40-04D8-494D-BEFF-13A3A652B71D}" dt="2022-07-08T07:53:52.514" v="28"/>
        <pc:sldMasterMkLst>
          <pc:docMk/>
          <pc:sldMasterMk cId="3300547239" sldId="2147483775"/>
        </pc:sldMasterMkLst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968118266" sldId="2147483764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912716004" sldId="2147483765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573338607" sldId="2147483766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028793193" sldId="2147483767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4103076038" sldId="2147483768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628574769" sldId="2147483769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615465106" sldId="2147483770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3376418170" sldId="2147483771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4011754057" sldId="2147483772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1496000095" sldId="2147483773"/>
          </pc:sldLayoutMkLst>
        </pc:sldLayoutChg>
        <pc:sldLayoutChg chg="add">
          <pc:chgData name="Benoît Nicolet" userId="S::benoit.nicolet@enc-bessieres.org::74b7d6a7-07a6-4843-b107-0cd0d6c06cb8" providerId="AD" clId="Web-{6DA85E40-04D8-494D-BEFF-13A3A652B71D}" dt="2022-07-08T07:53:52.514" v="28"/>
          <pc:sldLayoutMkLst>
            <pc:docMk/>
            <pc:sldMasterMk cId="3300547239" sldId="2147483775"/>
            <pc:sldLayoutMk cId="221863825" sldId="2147483774"/>
          </pc:sldLayoutMkLst>
        </pc:sldLayoutChg>
      </pc:sldMasterChg>
      <pc:sldMasterChg chg="add del addSldLayout delSldLayout">
        <pc:chgData name="Benoît Nicolet" userId="S::benoit.nicolet@enc-bessieres.org::74b7d6a7-07a6-4843-b107-0cd0d6c06cb8" providerId="AD" clId="Web-{6DA85E40-04D8-494D-BEFF-13A3A652B71D}" dt="2022-07-08T07:53:52.467" v="27"/>
        <pc:sldMasterMkLst>
          <pc:docMk/>
          <pc:sldMasterMk cId="2682695896" sldId="2147483788"/>
        </pc:sldMasterMkLst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650924369" sldId="2147483777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022218599" sldId="2147483778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054424366" sldId="2147483779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922507425" sldId="2147483780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628285920" sldId="2147483781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717064080" sldId="2147483782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730627850" sldId="2147483783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49524436" sldId="2147483784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2332057016" sldId="2147483785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256684111" sldId="2147483786"/>
          </pc:sldLayoutMkLst>
        </pc:sldLayoutChg>
        <pc:sldLayoutChg chg="add del">
          <pc:chgData name="Benoît Nicolet" userId="S::benoit.nicolet@enc-bessieres.org::74b7d6a7-07a6-4843-b107-0cd0d6c06cb8" providerId="AD" clId="Web-{6DA85E40-04D8-494D-BEFF-13A3A652B71D}" dt="2022-07-08T07:53:52.467" v="27"/>
          <pc:sldLayoutMkLst>
            <pc:docMk/>
            <pc:sldMasterMk cId="2682695896" sldId="2147483788"/>
            <pc:sldLayoutMk cId="3192115344" sldId="2147483787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6A658F-A5D6-45EA-B5E1-44D2CD151F7D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0E34D1B8-D050-4080-B473-1101BE2E5C44}">
      <dgm:prSet phldrT="[Texte]"/>
      <dgm:spPr/>
      <dgm:t>
        <a:bodyPr/>
        <a:lstStyle/>
        <a:p>
          <a:r>
            <a:rPr lang="fr-FR" b="1">
              <a:solidFill>
                <a:srgbClr val="FFFF00"/>
              </a:solidFill>
            </a:rPr>
            <a:t>Une année scolaire …</a:t>
          </a:r>
        </a:p>
      </dgm:t>
    </dgm:pt>
    <dgm:pt modelId="{232B83C0-D097-4314-8511-F19136D7ECE5}" type="parTrans" cxnId="{2EAB3649-66B3-425E-9657-15DB6F42C139}">
      <dgm:prSet/>
      <dgm:spPr/>
      <dgm:t>
        <a:bodyPr/>
        <a:lstStyle/>
        <a:p>
          <a:endParaRPr lang="fr-FR"/>
        </a:p>
      </dgm:t>
    </dgm:pt>
    <dgm:pt modelId="{7767249E-85A0-442D-8EBE-8792D4BDEFFE}" type="sibTrans" cxnId="{2EAB3649-66B3-425E-9657-15DB6F42C139}">
      <dgm:prSet/>
      <dgm:spPr/>
      <dgm:t>
        <a:bodyPr/>
        <a:lstStyle/>
        <a:p>
          <a:endParaRPr lang="fr-FR"/>
        </a:p>
      </dgm:t>
    </dgm:pt>
    <dgm:pt modelId="{65488E4B-F9CA-4533-A151-DD690B5B562D}">
      <dgm:prSet phldrT="[Texte]"/>
      <dgm:spPr/>
      <dgm:t>
        <a:bodyPr/>
        <a:lstStyle/>
        <a:p>
          <a:r>
            <a:rPr lang="fr-FR"/>
            <a:t>débute aux alentours du 1</a:t>
          </a:r>
          <a:r>
            <a:rPr lang="fr-FR" baseline="30000"/>
            <a:t>er</a:t>
          </a:r>
          <a:r>
            <a:rPr lang="fr-FR"/>
            <a:t> septembre</a:t>
          </a:r>
        </a:p>
      </dgm:t>
    </dgm:pt>
    <dgm:pt modelId="{6BA768B5-C78E-4835-80E4-9FC0C6F5BD4F}" type="parTrans" cxnId="{B0C0411A-5089-470A-A08F-C1D5D07EDAC6}">
      <dgm:prSet/>
      <dgm:spPr/>
      <dgm:t>
        <a:bodyPr/>
        <a:lstStyle/>
        <a:p>
          <a:endParaRPr lang="fr-FR"/>
        </a:p>
      </dgm:t>
    </dgm:pt>
    <dgm:pt modelId="{5B2B9713-C5E8-4CDE-A267-7397556CC8CD}" type="sibTrans" cxnId="{B0C0411A-5089-470A-A08F-C1D5D07EDAC6}">
      <dgm:prSet/>
      <dgm:spPr/>
      <dgm:t>
        <a:bodyPr/>
        <a:lstStyle/>
        <a:p>
          <a:endParaRPr lang="fr-FR"/>
        </a:p>
      </dgm:t>
    </dgm:pt>
    <dgm:pt modelId="{EFE1DE34-FD25-4AA4-93A1-999424B613A3}">
      <dgm:prSet phldrT="[Texte]"/>
      <dgm:spPr/>
      <dgm:t>
        <a:bodyPr/>
        <a:lstStyle/>
        <a:p>
          <a:r>
            <a:rPr lang="fr-FR"/>
            <a:t>finit généralement début juillet </a:t>
          </a:r>
        </a:p>
      </dgm:t>
    </dgm:pt>
    <dgm:pt modelId="{0E24FC03-1C8E-409F-94BB-BBE1EDD546D7}" type="parTrans" cxnId="{1781B32E-2DE0-4F2A-8503-00003AFDF022}">
      <dgm:prSet/>
      <dgm:spPr/>
      <dgm:t>
        <a:bodyPr/>
        <a:lstStyle/>
        <a:p>
          <a:endParaRPr lang="fr-FR"/>
        </a:p>
      </dgm:t>
    </dgm:pt>
    <dgm:pt modelId="{93320821-7F7D-4715-AAD7-0B8DE376C824}" type="sibTrans" cxnId="{1781B32E-2DE0-4F2A-8503-00003AFDF022}">
      <dgm:prSet/>
      <dgm:spPr/>
      <dgm:t>
        <a:bodyPr/>
        <a:lstStyle/>
        <a:p>
          <a:endParaRPr lang="fr-FR"/>
        </a:p>
      </dgm:t>
    </dgm:pt>
    <dgm:pt modelId="{7C875EBD-469C-42D4-AF90-8AE719882371}">
      <dgm:prSet phldrT="[Texte]"/>
      <dgm:spPr/>
      <dgm:t>
        <a:bodyPr/>
        <a:lstStyle/>
        <a:p>
          <a:r>
            <a:rPr lang="fr-FR"/>
            <a:t>compte 36 semaines en tout</a:t>
          </a:r>
        </a:p>
      </dgm:t>
    </dgm:pt>
    <dgm:pt modelId="{F33522B0-600C-4B80-B061-0E80FB773F57}" type="parTrans" cxnId="{80CAB0E2-C37B-4D1E-A151-5D9B7AAC35AC}">
      <dgm:prSet/>
      <dgm:spPr/>
      <dgm:t>
        <a:bodyPr/>
        <a:lstStyle/>
        <a:p>
          <a:endParaRPr lang="fr-FR"/>
        </a:p>
      </dgm:t>
    </dgm:pt>
    <dgm:pt modelId="{151139BC-8683-4530-8261-B20614736542}" type="sibTrans" cxnId="{80CAB0E2-C37B-4D1E-A151-5D9B7AAC35AC}">
      <dgm:prSet/>
      <dgm:spPr/>
      <dgm:t>
        <a:bodyPr/>
        <a:lstStyle/>
        <a:p>
          <a:endParaRPr lang="fr-FR"/>
        </a:p>
      </dgm:t>
    </dgm:pt>
    <dgm:pt modelId="{F8146328-92F6-4973-9C9D-887E9EB7838D}">
      <dgm:prSet phldrT="[Texte]"/>
      <dgm:spPr/>
      <dgm:t>
        <a:bodyPr/>
        <a:lstStyle/>
        <a:p>
          <a:r>
            <a:rPr lang="fr-FR"/>
            <a:t>est découpée en périodes (trimestre ou semestre)</a:t>
          </a:r>
        </a:p>
      </dgm:t>
    </dgm:pt>
    <dgm:pt modelId="{0C72B2E7-C7EF-454F-93BD-6FCD9F751EF6}" type="parTrans" cxnId="{92F900F8-15FD-438B-9952-D9A0CD0752F5}">
      <dgm:prSet/>
      <dgm:spPr/>
      <dgm:t>
        <a:bodyPr/>
        <a:lstStyle/>
        <a:p>
          <a:endParaRPr lang="fr-FR"/>
        </a:p>
      </dgm:t>
    </dgm:pt>
    <dgm:pt modelId="{7115D66B-C748-43E7-8BB7-38928E6AD710}" type="sibTrans" cxnId="{92F900F8-15FD-438B-9952-D9A0CD0752F5}">
      <dgm:prSet/>
      <dgm:spPr/>
      <dgm:t>
        <a:bodyPr/>
        <a:lstStyle/>
        <a:p>
          <a:endParaRPr lang="fr-FR"/>
        </a:p>
      </dgm:t>
    </dgm:pt>
    <dgm:pt modelId="{A5B54859-676E-4B11-858B-697CC05A6577}">
      <dgm:prSet/>
      <dgm:spPr/>
      <dgm:t>
        <a:bodyPr/>
        <a:lstStyle/>
        <a:p>
          <a:r>
            <a:rPr lang="fr-FR"/>
            <a:t>est cadencée selon 6 à 7 semaines de cours puis 2 semaines de vacances</a:t>
          </a:r>
        </a:p>
      </dgm:t>
    </dgm:pt>
    <dgm:pt modelId="{55DF736B-DD0A-4407-A2F6-A47516BCCA03}" type="parTrans" cxnId="{B9EADBBD-F445-4659-8E2D-B59944C12238}">
      <dgm:prSet/>
      <dgm:spPr/>
      <dgm:t>
        <a:bodyPr/>
        <a:lstStyle/>
        <a:p>
          <a:endParaRPr lang="fr-FR"/>
        </a:p>
      </dgm:t>
    </dgm:pt>
    <dgm:pt modelId="{81B302C1-25D5-41EC-B805-37E4E9BB0158}" type="sibTrans" cxnId="{B9EADBBD-F445-4659-8E2D-B59944C12238}">
      <dgm:prSet/>
      <dgm:spPr/>
      <dgm:t>
        <a:bodyPr/>
        <a:lstStyle/>
        <a:p>
          <a:endParaRPr lang="fr-FR"/>
        </a:p>
      </dgm:t>
    </dgm:pt>
    <dgm:pt modelId="{4EC91049-F782-406D-9F48-FBBFC45F12AE}">
      <dgm:prSet/>
      <dgm:spPr/>
      <dgm:t>
        <a:bodyPr/>
        <a:lstStyle/>
        <a:p>
          <a:r>
            <a:rPr lang="fr-FR"/>
            <a:t>est rythmée avec des séances de cours, des évaluations et des épreuves certificatives</a:t>
          </a:r>
        </a:p>
      </dgm:t>
    </dgm:pt>
    <dgm:pt modelId="{8ECAD2F6-D5DA-4595-A441-6EB049172CE5}" type="parTrans" cxnId="{2DA06CAD-B840-47B6-8DB0-1B77B642E886}">
      <dgm:prSet/>
      <dgm:spPr/>
      <dgm:t>
        <a:bodyPr/>
        <a:lstStyle/>
        <a:p>
          <a:endParaRPr lang="fr-FR"/>
        </a:p>
      </dgm:t>
    </dgm:pt>
    <dgm:pt modelId="{C064B71B-E922-477E-A3BC-6F78B43C6919}" type="sibTrans" cxnId="{2DA06CAD-B840-47B6-8DB0-1B77B642E886}">
      <dgm:prSet/>
      <dgm:spPr/>
      <dgm:t>
        <a:bodyPr/>
        <a:lstStyle/>
        <a:p>
          <a:endParaRPr lang="fr-FR"/>
        </a:p>
      </dgm:t>
    </dgm:pt>
    <dgm:pt modelId="{CCD665F7-DC3C-4DAB-BF3C-6B661C388A07}" type="pres">
      <dgm:prSet presAssocID="{6A6A658F-A5D6-45EA-B5E1-44D2CD151F7D}" presName="composite" presStyleCnt="0">
        <dgm:presLayoutVars>
          <dgm:chMax val="1"/>
          <dgm:dir/>
          <dgm:resizeHandles val="exact"/>
        </dgm:presLayoutVars>
      </dgm:prSet>
      <dgm:spPr/>
    </dgm:pt>
    <dgm:pt modelId="{80012362-B376-4E6B-8A7C-8F69406822E6}" type="pres">
      <dgm:prSet presAssocID="{6A6A658F-A5D6-45EA-B5E1-44D2CD151F7D}" presName="radial" presStyleCnt="0">
        <dgm:presLayoutVars>
          <dgm:animLvl val="ctr"/>
        </dgm:presLayoutVars>
      </dgm:prSet>
      <dgm:spPr/>
    </dgm:pt>
    <dgm:pt modelId="{A0EA5D7E-3429-4947-A61C-65CE1D444801}" type="pres">
      <dgm:prSet presAssocID="{0E34D1B8-D050-4080-B473-1101BE2E5C44}" presName="centerShape" presStyleLbl="vennNode1" presStyleIdx="0" presStyleCnt="7" custScaleX="119763"/>
      <dgm:spPr/>
    </dgm:pt>
    <dgm:pt modelId="{925C4A97-2CDD-405F-A220-EA126828F66D}" type="pres">
      <dgm:prSet presAssocID="{65488E4B-F9CA-4533-A151-DD690B5B562D}" presName="node" presStyleLbl="vennNode1" presStyleIdx="1" presStyleCnt="7" custScaleX="158566">
        <dgm:presLayoutVars>
          <dgm:bulletEnabled val="1"/>
        </dgm:presLayoutVars>
      </dgm:prSet>
      <dgm:spPr/>
    </dgm:pt>
    <dgm:pt modelId="{AADA5ECA-2AB9-4D14-9065-CD0F5BA21662}" type="pres">
      <dgm:prSet presAssocID="{EFE1DE34-FD25-4AA4-93A1-999424B613A3}" presName="node" presStyleLbl="vennNode1" presStyleIdx="2" presStyleCnt="7" custScaleX="141931" custRadScaleRad="131617" custRadScaleInc="11659">
        <dgm:presLayoutVars>
          <dgm:bulletEnabled val="1"/>
        </dgm:presLayoutVars>
      </dgm:prSet>
      <dgm:spPr/>
    </dgm:pt>
    <dgm:pt modelId="{A47E22E5-A4EC-482D-8D12-49ADD5BF73D3}" type="pres">
      <dgm:prSet presAssocID="{7C875EBD-469C-42D4-AF90-8AE719882371}" presName="node" presStyleLbl="vennNode1" presStyleIdx="3" presStyleCnt="7" custScaleX="160307" custRadScaleRad="135221" custRadScaleInc="-7560">
        <dgm:presLayoutVars>
          <dgm:bulletEnabled val="1"/>
        </dgm:presLayoutVars>
      </dgm:prSet>
      <dgm:spPr/>
    </dgm:pt>
    <dgm:pt modelId="{A945E507-B04C-4242-B630-30438384315C}" type="pres">
      <dgm:prSet presAssocID="{F8146328-92F6-4973-9C9D-887E9EB7838D}" presName="node" presStyleLbl="vennNode1" presStyleIdx="4" presStyleCnt="7" custScaleX="145825">
        <dgm:presLayoutVars>
          <dgm:bulletEnabled val="1"/>
        </dgm:presLayoutVars>
      </dgm:prSet>
      <dgm:spPr/>
    </dgm:pt>
    <dgm:pt modelId="{11057DB1-34DA-4363-B5E5-5A7DD8420DD7}" type="pres">
      <dgm:prSet presAssocID="{A5B54859-676E-4B11-858B-697CC05A6577}" presName="node" presStyleLbl="vennNode1" presStyleIdx="5" presStyleCnt="7" custScaleX="206904" custScaleY="108867" custRadScaleRad="133153" custRadScaleInc="10789">
        <dgm:presLayoutVars>
          <dgm:bulletEnabled val="1"/>
        </dgm:presLayoutVars>
      </dgm:prSet>
      <dgm:spPr/>
    </dgm:pt>
    <dgm:pt modelId="{C9123622-9D1F-46D3-9B22-67B3B3E20ED4}" type="pres">
      <dgm:prSet presAssocID="{4EC91049-F782-406D-9F48-FBBFC45F12AE}" presName="node" presStyleLbl="vennNode1" presStyleIdx="6" presStyleCnt="7" custScaleX="192724" custScaleY="123205" custRadScaleRad="135555" custRadScaleInc="-11749">
        <dgm:presLayoutVars>
          <dgm:bulletEnabled val="1"/>
        </dgm:presLayoutVars>
      </dgm:prSet>
      <dgm:spPr/>
    </dgm:pt>
  </dgm:ptLst>
  <dgm:cxnLst>
    <dgm:cxn modelId="{6DD98B05-33D5-4A81-862C-196A44E363EA}" type="presOf" srcId="{65488E4B-F9CA-4533-A151-DD690B5B562D}" destId="{925C4A97-2CDD-405F-A220-EA126828F66D}" srcOrd="0" destOrd="0" presId="urn:microsoft.com/office/officeart/2005/8/layout/radial3"/>
    <dgm:cxn modelId="{B5F9D007-EBAA-4784-B36B-234D084C6A07}" type="presOf" srcId="{F8146328-92F6-4973-9C9D-887E9EB7838D}" destId="{A945E507-B04C-4242-B630-30438384315C}" srcOrd="0" destOrd="0" presId="urn:microsoft.com/office/officeart/2005/8/layout/radial3"/>
    <dgm:cxn modelId="{B0C0411A-5089-470A-A08F-C1D5D07EDAC6}" srcId="{0E34D1B8-D050-4080-B473-1101BE2E5C44}" destId="{65488E4B-F9CA-4533-A151-DD690B5B562D}" srcOrd="0" destOrd="0" parTransId="{6BA768B5-C78E-4835-80E4-9FC0C6F5BD4F}" sibTransId="{5B2B9713-C5E8-4CDE-A267-7397556CC8CD}"/>
    <dgm:cxn modelId="{1781B32E-2DE0-4F2A-8503-00003AFDF022}" srcId="{0E34D1B8-D050-4080-B473-1101BE2E5C44}" destId="{EFE1DE34-FD25-4AA4-93A1-999424B613A3}" srcOrd="1" destOrd="0" parTransId="{0E24FC03-1C8E-409F-94BB-BBE1EDD546D7}" sibTransId="{93320821-7F7D-4715-AAD7-0B8DE376C824}"/>
    <dgm:cxn modelId="{2EAB3649-66B3-425E-9657-15DB6F42C139}" srcId="{6A6A658F-A5D6-45EA-B5E1-44D2CD151F7D}" destId="{0E34D1B8-D050-4080-B473-1101BE2E5C44}" srcOrd="0" destOrd="0" parTransId="{232B83C0-D097-4314-8511-F19136D7ECE5}" sibTransId="{7767249E-85A0-442D-8EBE-8792D4BDEFFE}"/>
    <dgm:cxn modelId="{48459D49-9569-4A88-98DC-529E9E1E60C0}" type="presOf" srcId="{A5B54859-676E-4B11-858B-697CC05A6577}" destId="{11057DB1-34DA-4363-B5E5-5A7DD8420DD7}" srcOrd="0" destOrd="0" presId="urn:microsoft.com/office/officeart/2005/8/layout/radial3"/>
    <dgm:cxn modelId="{962CB46E-776B-4B33-A5C9-D48AA66EEC87}" type="presOf" srcId="{7C875EBD-469C-42D4-AF90-8AE719882371}" destId="{A47E22E5-A4EC-482D-8D12-49ADD5BF73D3}" srcOrd="0" destOrd="0" presId="urn:microsoft.com/office/officeart/2005/8/layout/radial3"/>
    <dgm:cxn modelId="{B282AA73-8EE1-49CF-A910-1B3AAB6FB4AA}" type="presOf" srcId="{0E34D1B8-D050-4080-B473-1101BE2E5C44}" destId="{A0EA5D7E-3429-4947-A61C-65CE1D444801}" srcOrd="0" destOrd="0" presId="urn:microsoft.com/office/officeart/2005/8/layout/radial3"/>
    <dgm:cxn modelId="{24DEA0A7-4F57-4F8B-ADC3-DF0426BE1A12}" type="presOf" srcId="{4EC91049-F782-406D-9F48-FBBFC45F12AE}" destId="{C9123622-9D1F-46D3-9B22-67B3B3E20ED4}" srcOrd="0" destOrd="0" presId="urn:microsoft.com/office/officeart/2005/8/layout/radial3"/>
    <dgm:cxn modelId="{2DA06CAD-B840-47B6-8DB0-1B77B642E886}" srcId="{0E34D1B8-D050-4080-B473-1101BE2E5C44}" destId="{4EC91049-F782-406D-9F48-FBBFC45F12AE}" srcOrd="5" destOrd="0" parTransId="{8ECAD2F6-D5DA-4595-A441-6EB049172CE5}" sibTransId="{C064B71B-E922-477E-A3BC-6F78B43C6919}"/>
    <dgm:cxn modelId="{B9EADBBD-F445-4659-8E2D-B59944C12238}" srcId="{0E34D1B8-D050-4080-B473-1101BE2E5C44}" destId="{A5B54859-676E-4B11-858B-697CC05A6577}" srcOrd="4" destOrd="0" parTransId="{55DF736B-DD0A-4407-A2F6-A47516BCCA03}" sibTransId="{81B302C1-25D5-41EC-B805-37E4E9BB0158}"/>
    <dgm:cxn modelId="{3CBF0FD6-E1ED-437B-88BF-C626C7FBB1A1}" type="presOf" srcId="{6A6A658F-A5D6-45EA-B5E1-44D2CD151F7D}" destId="{CCD665F7-DC3C-4DAB-BF3C-6B661C388A07}" srcOrd="0" destOrd="0" presId="urn:microsoft.com/office/officeart/2005/8/layout/radial3"/>
    <dgm:cxn modelId="{80CAB0E2-C37B-4D1E-A151-5D9B7AAC35AC}" srcId="{0E34D1B8-D050-4080-B473-1101BE2E5C44}" destId="{7C875EBD-469C-42D4-AF90-8AE719882371}" srcOrd="2" destOrd="0" parTransId="{F33522B0-600C-4B80-B061-0E80FB773F57}" sibTransId="{151139BC-8683-4530-8261-B20614736542}"/>
    <dgm:cxn modelId="{6EC156ED-9354-4971-AA4E-DCB9BAE2F8CD}" type="presOf" srcId="{EFE1DE34-FD25-4AA4-93A1-999424B613A3}" destId="{AADA5ECA-2AB9-4D14-9065-CD0F5BA21662}" srcOrd="0" destOrd="0" presId="urn:microsoft.com/office/officeart/2005/8/layout/radial3"/>
    <dgm:cxn modelId="{92F900F8-15FD-438B-9952-D9A0CD0752F5}" srcId="{0E34D1B8-D050-4080-B473-1101BE2E5C44}" destId="{F8146328-92F6-4973-9C9D-887E9EB7838D}" srcOrd="3" destOrd="0" parTransId="{0C72B2E7-C7EF-454F-93BD-6FCD9F751EF6}" sibTransId="{7115D66B-C748-43E7-8BB7-38928E6AD710}"/>
    <dgm:cxn modelId="{30A041F0-D8BD-479D-915A-B708A6BA76A9}" type="presParOf" srcId="{CCD665F7-DC3C-4DAB-BF3C-6B661C388A07}" destId="{80012362-B376-4E6B-8A7C-8F69406822E6}" srcOrd="0" destOrd="0" presId="urn:microsoft.com/office/officeart/2005/8/layout/radial3"/>
    <dgm:cxn modelId="{BC442FCD-06AF-406C-A255-0F8088DA8966}" type="presParOf" srcId="{80012362-B376-4E6B-8A7C-8F69406822E6}" destId="{A0EA5D7E-3429-4947-A61C-65CE1D444801}" srcOrd="0" destOrd="0" presId="urn:microsoft.com/office/officeart/2005/8/layout/radial3"/>
    <dgm:cxn modelId="{ED516896-DFFC-4F6A-A7A6-BC2ED7C1A28B}" type="presParOf" srcId="{80012362-B376-4E6B-8A7C-8F69406822E6}" destId="{925C4A97-2CDD-405F-A220-EA126828F66D}" srcOrd="1" destOrd="0" presId="urn:microsoft.com/office/officeart/2005/8/layout/radial3"/>
    <dgm:cxn modelId="{98EC3D2A-0ABD-4F1A-96C0-0E37F5A51CF7}" type="presParOf" srcId="{80012362-B376-4E6B-8A7C-8F69406822E6}" destId="{AADA5ECA-2AB9-4D14-9065-CD0F5BA21662}" srcOrd="2" destOrd="0" presId="urn:microsoft.com/office/officeart/2005/8/layout/radial3"/>
    <dgm:cxn modelId="{0238E060-DC6E-4214-9C0D-6BFF190CA74E}" type="presParOf" srcId="{80012362-B376-4E6B-8A7C-8F69406822E6}" destId="{A47E22E5-A4EC-482D-8D12-49ADD5BF73D3}" srcOrd="3" destOrd="0" presId="urn:microsoft.com/office/officeart/2005/8/layout/radial3"/>
    <dgm:cxn modelId="{B254CF22-47D7-46DF-BEB0-944FF7358256}" type="presParOf" srcId="{80012362-B376-4E6B-8A7C-8F69406822E6}" destId="{A945E507-B04C-4242-B630-30438384315C}" srcOrd="4" destOrd="0" presId="urn:microsoft.com/office/officeart/2005/8/layout/radial3"/>
    <dgm:cxn modelId="{C3B8317D-D19C-4E37-92EB-A53769EDF56F}" type="presParOf" srcId="{80012362-B376-4E6B-8A7C-8F69406822E6}" destId="{11057DB1-34DA-4363-B5E5-5A7DD8420DD7}" srcOrd="5" destOrd="0" presId="urn:microsoft.com/office/officeart/2005/8/layout/radial3"/>
    <dgm:cxn modelId="{AFED707D-154C-4B54-B3B6-EFC4DB704433}" type="presParOf" srcId="{80012362-B376-4E6B-8A7C-8F69406822E6}" destId="{C9123622-9D1F-46D3-9B22-67B3B3E20ED4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2F1F74-DE27-43D5-B050-03ADE9B261D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CC7BC0B-E836-44EA-810B-BDCFFE977B11}">
      <dgm:prSet phldrT="[Texte]"/>
      <dgm:spPr/>
      <dgm:t>
        <a:bodyPr/>
        <a:lstStyle/>
        <a:p>
          <a:r>
            <a:rPr lang="fr-FR"/>
            <a:t>En classe de Première</a:t>
          </a:r>
        </a:p>
      </dgm:t>
    </dgm:pt>
    <dgm:pt modelId="{0CE0255E-955A-4BDF-B468-2BE1BEB77B90}" type="parTrans" cxnId="{4DD8661F-DEFB-4685-A6DC-4396DC51AC3B}">
      <dgm:prSet/>
      <dgm:spPr/>
      <dgm:t>
        <a:bodyPr/>
        <a:lstStyle/>
        <a:p>
          <a:endParaRPr lang="fr-FR"/>
        </a:p>
      </dgm:t>
    </dgm:pt>
    <dgm:pt modelId="{7391BBC6-BA85-4052-B4F2-39046566A96D}" type="sibTrans" cxnId="{4DD8661F-DEFB-4685-A6DC-4396DC51AC3B}">
      <dgm:prSet/>
      <dgm:spPr/>
      <dgm:t>
        <a:bodyPr/>
        <a:lstStyle/>
        <a:p>
          <a:endParaRPr lang="fr-FR"/>
        </a:p>
      </dgm:t>
    </dgm:pt>
    <dgm:pt modelId="{5EE4D27F-916C-43CD-B7D1-9EF2B6CBEC19}">
      <dgm:prSet phldrT="[Texte]"/>
      <dgm:spPr/>
      <dgm:t>
        <a:bodyPr/>
        <a:lstStyle/>
        <a:p>
          <a:r>
            <a:rPr lang="fr-FR"/>
            <a:t>Travail sur l’Etude de gestion (en SdGN)</a:t>
          </a:r>
        </a:p>
      </dgm:t>
    </dgm:pt>
    <dgm:pt modelId="{1E8C7245-7203-48F3-9D07-84399F47FD6C}" type="parTrans" cxnId="{3FAFE537-A84D-4A70-B510-F843EE665063}">
      <dgm:prSet/>
      <dgm:spPr/>
      <dgm:t>
        <a:bodyPr/>
        <a:lstStyle/>
        <a:p>
          <a:endParaRPr lang="fr-FR"/>
        </a:p>
      </dgm:t>
    </dgm:pt>
    <dgm:pt modelId="{A70B3BE2-3D80-4D18-813D-AC0974D8B6F0}" type="sibTrans" cxnId="{3FAFE537-A84D-4A70-B510-F843EE665063}">
      <dgm:prSet/>
      <dgm:spPr/>
      <dgm:t>
        <a:bodyPr/>
        <a:lstStyle/>
        <a:p>
          <a:endParaRPr lang="fr-FR"/>
        </a:p>
      </dgm:t>
    </dgm:pt>
    <dgm:pt modelId="{02BB8925-7075-4E24-AA92-6424C94A9BFC}">
      <dgm:prSet phldrT="[Texte]"/>
      <dgm:spPr/>
      <dgm:t>
        <a:bodyPr/>
        <a:lstStyle/>
        <a:p>
          <a:r>
            <a:rPr lang="fr-FR"/>
            <a:t>Travail sur les enseignements spécifiques (RHC, GF, Mercatique, SIG)</a:t>
          </a:r>
        </a:p>
      </dgm:t>
    </dgm:pt>
    <dgm:pt modelId="{82AE568A-1378-404C-BB2B-022132720F87}" type="parTrans" cxnId="{C3988636-39F8-4C33-9B7B-20ECA54BD852}">
      <dgm:prSet/>
      <dgm:spPr/>
      <dgm:t>
        <a:bodyPr/>
        <a:lstStyle/>
        <a:p>
          <a:endParaRPr lang="fr-FR"/>
        </a:p>
      </dgm:t>
    </dgm:pt>
    <dgm:pt modelId="{02D23FED-8071-4E4D-BDFD-D269F1B19AD0}" type="sibTrans" cxnId="{C3988636-39F8-4C33-9B7B-20ECA54BD852}">
      <dgm:prSet/>
      <dgm:spPr/>
      <dgm:t>
        <a:bodyPr/>
        <a:lstStyle/>
        <a:p>
          <a:endParaRPr lang="fr-FR"/>
        </a:p>
      </dgm:t>
    </dgm:pt>
    <dgm:pt modelId="{5CE8EDAB-BB0A-4C61-9154-5282E19E6EF0}">
      <dgm:prSet phldrT="[Texte]"/>
      <dgm:spPr/>
      <dgm:t>
        <a:bodyPr/>
        <a:lstStyle/>
        <a:p>
          <a:r>
            <a:rPr lang="fr-FR"/>
            <a:t>En classe de Terminale</a:t>
          </a:r>
        </a:p>
      </dgm:t>
    </dgm:pt>
    <dgm:pt modelId="{E3A3FD6A-F09C-4818-A6DF-A0DD81C44724}" type="parTrans" cxnId="{026C18CB-B45B-49A7-81C9-1E639C526B10}">
      <dgm:prSet/>
      <dgm:spPr/>
      <dgm:t>
        <a:bodyPr/>
        <a:lstStyle/>
        <a:p>
          <a:endParaRPr lang="fr-FR"/>
        </a:p>
      </dgm:t>
    </dgm:pt>
    <dgm:pt modelId="{77F405FB-6C1B-48C6-A320-4021B6A3B6F6}" type="sibTrans" cxnId="{026C18CB-B45B-49A7-81C9-1E639C526B10}">
      <dgm:prSet/>
      <dgm:spPr/>
      <dgm:t>
        <a:bodyPr/>
        <a:lstStyle/>
        <a:p>
          <a:endParaRPr lang="fr-FR"/>
        </a:p>
      </dgm:t>
    </dgm:pt>
    <dgm:pt modelId="{ABDD3952-C0C7-431D-9053-ED5F502E612D}">
      <dgm:prSet phldrT="[Texte]"/>
      <dgm:spPr/>
      <dgm:t>
        <a:bodyPr/>
        <a:lstStyle/>
        <a:p>
          <a:r>
            <a:rPr lang="fr-FR"/>
            <a:t>Travail sur l’orientation post-bac</a:t>
          </a:r>
        </a:p>
      </dgm:t>
    </dgm:pt>
    <dgm:pt modelId="{FF6BABBE-A30B-4FB5-9644-E1A33C1CAD55}" type="parTrans" cxnId="{60F5C2A7-CEA2-4162-8021-5D07A7FFC4E3}">
      <dgm:prSet/>
      <dgm:spPr/>
      <dgm:t>
        <a:bodyPr/>
        <a:lstStyle/>
        <a:p>
          <a:endParaRPr lang="fr-FR"/>
        </a:p>
      </dgm:t>
    </dgm:pt>
    <dgm:pt modelId="{977F14F3-AE37-4C76-993C-58BA5961CBD7}" type="sibTrans" cxnId="{60F5C2A7-CEA2-4162-8021-5D07A7FFC4E3}">
      <dgm:prSet/>
      <dgm:spPr/>
      <dgm:t>
        <a:bodyPr/>
        <a:lstStyle/>
        <a:p>
          <a:endParaRPr lang="fr-FR"/>
        </a:p>
      </dgm:t>
    </dgm:pt>
    <dgm:pt modelId="{0AF608CA-8ECF-4E4D-8C4B-DD465C3051A4}">
      <dgm:prSet phldrT="[Texte]"/>
      <dgm:spPr/>
      <dgm:t>
        <a:bodyPr/>
        <a:lstStyle/>
        <a:p>
          <a:r>
            <a:rPr lang="fr-FR"/>
            <a:t>Inscription sur la plateforme ParcourSup</a:t>
          </a:r>
        </a:p>
      </dgm:t>
    </dgm:pt>
    <dgm:pt modelId="{DAEAC267-59D4-4939-B1C1-EF2C5EE84E61}" type="parTrans" cxnId="{50AA7001-7263-4B80-A3E8-7D28ED731CDA}">
      <dgm:prSet/>
      <dgm:spPr/>
      <dgm:t>
        <a:bodyPr/>
        <a:lstStyle/>
        <a:p>
          <a:endParaRPr lang="fr-FR"/>
        </a:p>
      </dgm:t>
    </dgm:pt>
    <dgm:pt modelId="{4754E346-E2DC-4469-97D7-5C0D7740A881}" type="sibTrans" cxnId="{50AA7001-7263-4B80-A3E8-7D28ED731CDA}">
      <dgm:prSet/>
      <dgm:spPr/>
      <dgm:t>
        <a:bodyPr/>
        <a:lstStyle/>
        <a:p>
          <a:endParaRPr lang="fr-FR"/>
        </a:p>
      </dgm:t>
    </dgm:pt>
    <dgm:pt modelId="{A2C469BF-3D53-4938-A046-CBAFBDE7F20C}">
      <dgm:prSet phldrT="[Texte]"/>
      <dgm:spPr/>
      <dgm:t>
        <a:bodyPr/>
        <a:lstStyle/>
        <a:p>
          <a:r>
            <a:rPr lang="fr-FR"/>
            <a:t>Travail sur le Grand Oral</a:t>
          </a:r>
        </a:p>
      </dgm:t>
    </dgm:pt>
    <dgm:pt modelId="{F4D9E478-FA2A-4BCC-A9AF-28A7B986E1F7}" type="parTrans" cxnId="{6C6AC091-5160-4599-812E-F70837A859F0}">
      <dgm:prSet/>
      <dgm:spPr/>
    </dgm:pt>
    <dgm:pt modelId="{19D911ED-B931-436A-8229-95CF7B6E07BF}" type="sibTrans" cxnId="{6C6AC091-5160-4599-812E-F70837A859F0}">
      <dgm:prSet/>
      <dgm:spPr/>
    </dgm:pt>
    <dgm:pt modelId="{4D71706D-F0EA-4868-A1C7-7D269C56F0DF}" type="pres">
      <dgm:prSet presAssocID="{0D2F1F74-DE27-43D5-B050-03ADE9B261D4}" presName="Name0" presStyleCnt="0">
        <dgm:presLayoutVars>
          <dgm:dir/>
          <dgm:animLvl val="lvl"/>
          <dgm:resizeHandles/>
        </dgm:presLayoutVars>
      </dgm:prSet>
      <dgm:spPr/>
    </dgm:pt>
    <dgm:pt modelId="{98A7C45B-0288-4772-9771-3545A404DBDD}" type="pres">
      <dgm:prSet presAssocID="{ACC7BC0B-E836-44EA-810B-BDCFFE977B11}" presName="linNode" presStyleCnt="0"/>
      <dgm:spPr/>
    </dgm:pt>
    <dgm:pt modelId="{2D03F2FE-0A06-4883-9658-7384E27A462A}" type="pres">
      <dgm:prSet presAssocID="{ACC7BC0B-E836-44EA-810B-BDCFFE977B11}" presName="parentShp" presStyleLbl="node1" presStyleIdx="0" presStyleCnt="2">
        <dgm:presLayoutVars>
          <dgm:bulletEnabled val="1"/>
        </dgm:presLayoutVars>
      </dgm:prSet>
      <dgm:spPr/>
    </dgm:pt>
    <dgm:pt modelId="{2AB81271-C5D2-4486-8B9F-6D9DED6708F7}" type="pres">
      <dgm:prSet presAssocID="{ACC7BC0B-E836-44EA-810B-BDCFFE977B11}" presName="childShp" presStyleLbl="bgAccFollowNode1" presStyleIdx="0" presStyleCnt="2">
        <dgm:presLayoutVars>
          <dgm:bulletEnabled val="1"/>
        </dgm:presLayoutVars>
      </dgm:prSet>
      <dgm:spPr/>
    </dgm:pt>
    <dgm:pt modelId="{239FBEFC-62BA-49D8-A62F-DD5A6DBFD3E2}" type="pres">
      <dgm:prSet presAssocID="{7391BBC6-BA85-4052-B4F2-39046566A96D}" presName="spacing" presStyleCnt="0"/>
      <dgm:spPr/>
    </dgm:pt>
    <dgm:pt modelId="{B240A9FD-6658-49F0-A7BD-18048750AFA8}" type="pres">
      <dgm:prSet presAssocID="{5CE8EDAB-BB0A-4C61-9154-5282E19E6EF0}" presName="linNode" presStyleCnt="0"/>
      <dgm:spPr/>
    </dgm:pt>
    <dgm:pt modelId="{C5454C50-4A1B-4D7B-87F1-6FED7B5EF618}" type="pres">
      <dgm:prSet presAssocID="{5CE8EDAB-BB0A-4C61-9154-5282E19E6EF0}" presName="parentShp" presStyleLbl="node1" presStyleIdx="1" presStyleCnt="2">
        <dgm:presLayoutVars>
          <dgm:bulletEnabled val="1"/>
        </dgm:presLayoutVars>
      </dgm:prSet>
      <dgm:spPr/>
    </dgm:pt>
    <dgm:pt modelId="{672D4E7E-EC24-493F-A206-928E0E368EC7}" type="pres">
      <dgm:prSet presAssocID="{5CE8EDAB-BB0A-4C61-9154-5282E19E6EF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0AA7001-7263-4B80-A3E8-7D28ED731CDA}" srcId="{5CE8EDAB-BB0A-4C61-9154-5282E19E6EF0}" destId="{0AF608CA-8ECF-4E4D-8C4B-DD465C3051A4}" srcOrd="1" destOrd="0" parTransId="{DAEAC267-59D4-4939-B1C1-EF2C5EE84E61}" sibTransId="{4754E346-E2DC-4469-97D7-5C0D7740A881}"/>
    <dgm:cxn modelId="{4DD8661F-DEFB-4685-A6DC-4396DC51AC3B}" srcId="{0D2F1F74-DE27-43D5-B050-03ADE9B261D4}" destId="{ACC7BC0B-E836-44EA-810B-BDCFFE977B11}" srcOrd="0" destOrd="0" parTransId="{0CE0255E-955A-4BDF-B468-2BE1BEB77B90}" sibTransId="{7391BBC6-BA85-4052-B4F2-39046566A96D}"/>
    <dgm:cxn modelId="{C3988636-39F8-4C33-9B7B-20ECA54BD852}" srcId="{ACC7BC0B-E836-44EA-810B-BDCFFE977B11}" destId="{02BB8925-7075-4E24-AA92-6424C94A9BFC}" srcOrd="1" destOrd="0" parTransId="{82AE568A-1378-404C-BB2B-022132720F87}" sibTransId="{02D23FED-8071-4E4D-BDFD-D269F1B19AD0}"/>
    <dgm:cxn modelId="{3FAFE537-A84D-4A70-B510-F843EE665063}" srcId="{ACC7BC0B-E836-44EA-810B-BDCFFE977B11}" destId="{5EE4D27F-916C-43CD-B7D1-9EF2B6CBEC19}" srcOrd="0" destOrd="0" parTransId="{1E8C7245-7203-48F3-9D07-84399F47FD6C}" sibTransId="{A70B3BE2-3D80-4D18-813D-AC0974D8B6F0}"/>
    <dgm:cxn modelId="{1A1A643E-2B50-49AF-9739-4D79FC3C1677}" type="presOf" srcId="{0D2F1F74-DE27-43D5-B050-03ADE9B261D4}" destId="{4D71706D-F0EA-4868-A1C7-7D269C56F0DF}" srcOrd="0" destOrd="0" presId="urn:microsoft.com/office/officeart/2005/8/layout/vList6"/>
    <dgm:cxn modelId="{7B10A25B-21A1-43F5-ADB1-A0BAF3A933B3}" type="presOf" srcId="{ABDD3952-C0C7-431D-9053-ED5F502E612D}" destId="{672D4E7E-EC24-493F-A206-928E0E368EC7}" srcOrd="0" destOrd="0" presId="urn:microsoft.com/office/officeart/2005/8/layout/vList6"/>
    <dgm:cxn modelId="{18F3934E-5A05-4369-B11D-D97D58162393}" type="presOf" srcId="{02BB8925-7075-4E24-AA92-6424C94A9BFC}" destId="{2AB81271-C5D2-4486-8B9F-6D9DED6708F7}" srcOrd="0" destOrd="1" presId="urn:microsoft.com/office/officeart/2005/8/layout/vList6"/>
    <dgm:cxn modelId="{30517158-1082-40C9-8E0F-E36331BEABD0}" type="presOf" srcId="{A2C469BF-3D53-4938-A046-CBAFBDE7F20C}" destId="{672D4E7E-EC24-493F-A206-928E0E368EC7}" srcOrd="0" destOrd="2" presId="urn:microsoft.com/office/officeart/2005/8/layout/vList6"/>
    <dgm:cxn modelId="{F01F6485-F0D4-4F90-936D-00A59295A790}" type="presOf" srcId="{ACC7BC0B-E836-44EA-810B-BDCFFE977B11}" destId="{2D03F2FE-0A06-4883-9658-7384E27A462A}" srcOrd="0" destOrd="0" presId="urn:microsoft.com/office/officeart/2005/8/layout/vList6"/>
    <dgm:cxn modelId="{6C6AC091-5160-4599-812E-F70837A859F0}" srcId="{5CE8EDAB-BB0A-4C61-9154-5282E19E6EF0}" destId="{A2C469BF-3D53-4938-A046-CBAFBDE7F20C}" srcOrd="2" destOrd="0" parTransId="{F4D9E478-FA2A-4BCC-A9AF-28A7B986E1F7}" sibTransId="{19D911ED-B931-436A-8229-95CF7B6E07BF}"/>
    <dgm:cxn modelId="{60F5C2A7-CEA2-4162-8021-5D07A7FFC4E3}" srcId="{5CE8EDAB-BB0A-4C61-9154-5282E19E6EF0}" destId="{ABDD3952-C0C7-431D-9053-ED5F502E612D}" srcOrd="0" destOrd="0" parTransId="{FF6BABBE-A30B-4FB5-9644-E1A33C1CAD55}" sibTransId="{977F14F3-AE37-4C76-993C-58BA5961CBD7}"/>
    <dgm:cxn modelId="{ABACFFAC-9630-48BE-ABCB-D75E3C517A11}" type="presOf" srcId="{5EE4D27F-916C-43CD-B7D1-9EF2B6CBEC19}" destId="{2AB81271-C5D2-4486-8B9F-6D9DED6708F7}" srcOrd="0" destOrd="0" presId="urn:microsoft.com/office/officeart/2005/8/layout/vList6"/>
    <dgm:cxn modelId="{22E236BF-2EBC-43EA-B2AE-8C3028BA1332}" type="presOf" srcId="{5CE8EDAB-BB0A-4C61-9154-5282E19E6EF0}" destId="{C5454C50-4A1B-4D7B-87F1-6FED7B5EF618}" srcOrd="0" destOrd="0" presId="urn:microsoft.com/office/officeart/2005/8/layout/vList6"/>
    <dgm:cxn modelId="{026C18CB-B45B-49A7-81C9-1E639C526B10}" srcId="{0D2F1F74-DE27-43D5-B050-03ADE9B261D4}" destId="{5CE8EDAB-BB0A-4C61-9154-5282E19E6EF0}" srcOrd="1" destOrd="0" parTransId="{E3A3FD6A-F09C-4818-A6DF-A0DD81C44724}" sibTransId="{77F405FB-6C1B-48C6-A320-4021B6A3B6F6}"/>
    <dgm:cxn modelId="{4C3BFFD8-D8C4-4DAB-92AE-AE7406E79915}" type="presOf" srcId="{0AF608CA-8ECF-4E4D-8C4B-DD465C3051A4}" destId="{672D4E7E-EC24-493F-A206-928E0E368EC7}" srcOrd="0" destOrd="1" presId="urn:microsoft.com/office/officeart/2005/8/layout/vList6"/>
    <dgm:cxn modelId="{45AA5F85-1C25-4552-859D-A10599C886EC}" type="presParOf" srcId="{4D71706D-F0EA-4868-A1C7-7D269C56F0DF}" destId="{98A7C45B-0288-4772-9771-3545A404DBDD}" srcOrd="0" destOrd="0" presId="urn:microsoft.com/office/officeart/2005/8/layout/vList6"/>
    <dgm:cxn modelId="{2218101D-C9FF-4F7E-82EE-25823B3DA2DD}" type="presParOf" srcId="{98A7C45B-0288-4772-9771-3545A404DBDD}" destId="{2D03F2FE-0A06-4883-9658-7384E27A462A}" srcOrd="0" destOrd="0" presId="urn:microsoft.com/office/officeart/2005/8/layout/vList6"/>
    <dgm:cxn modelId="{AC8900B4-133B-4ABA-975E-C1261669458D}" type="presParOf" srcId="{98A7C45B-0288-4772-9771-3545A404DBDD}" destId="{2AB81271-C5D2-4486-8B9F-6D9DED6708F7}" srcOrd="1" destOrd="0" presId="urn:microsoft.com/office/officeart/2005/8/layout/vList6"/>
    <dgm:cxn modelId="{3F1BBAE3-4781-4391-A093-3679BB4D6ED4}" type="presParOf" srcId="{4D71706D-F0EA-4868-A1C7-7D269C56F0DF}" destId="{239FBEFC-62BA-49D8-A62F-DD5A6DBFD3E2}" srcOrd="1" destOrd="0" presId="urn:microsoft.com/office/officeart/2005/8/layout/vList6"/>
    <dgm:cxn modelId="{88DCB31E-7AFF-4304-8CE8-E5473994AD45}" type="presParOf" srcId="{4D71706D-F0EA-4868-A1C7-7D269C56F0DF}" destId="{B240A9FD-6658-49F0-A7BD-18048750AFA8}" srcOrd="2" destOrd="0" presId="urn:microsoft.com/office/officeart/2005/8/layout/vList6"/>
    <dgm:cxn modelId="{1DD73D20-1B7B-4311-9B38-EFF60C8076B5}" type="presParOf" srcId="{B240A9FD-6658-49F0-A7BD-18048750AFA8}" destId="{C5454C50-4A1B-4D7B-87F1-6FED7B5EF618}" srcOrd="0" destOrd="0" presId="urn:microsoft.com/office/officeart/2005/8/layout/vList6"/>
    <dgm:cxn modelId="{A898584D-E71E-4219-82E3-31EFC482D2CA}" type="presParOf" srcId="{B240A9FD-6658-49F0-A7BD-18048750AFA8}" destId="{672D4E7E-EC24-493F-A206-928E0E368E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2F1F74-DE27-43D5-B050-03ADE9B261D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CC7BC0B-E836-44EA-810B-BDCFFE977B11}">
      <dgm:prSet phldrT="[Texte]"/>
      <dgm:spPr/>
      <dgm:t>
        <a:bodyPr/>
        <a:lstStyle/>
        <a:p>
          <a:r>
            <a:rPr lang="fr-FR"/>
            <a:t>En classe de Première</a:t>
          </a:r>
        </a:p>
      </dgm:t>
    </dgm:pt>
    <dgm:pt modelId="{0CE0255E-955A-4BDF-B468-2BE1BEB77B90}" type="parTrans" cxnId="{4DD8661F-DEFB-4685-A6DC-4396DC51AC3B}">
      <dgm:prSet/>
      <dgm:spPr/>
      <dgm:t>
        <a:bodyPr/>
        <a:lstStyle/>
        <a:p>
          <a:endParaRPr lang="fr-FR"/>
        </a:p>
      </dgm:t>
    </dgm:pt>
    <dgm:pt modelId="{7391BBC6-BA85-4052-B4F2-39046566A96D}" type="sibTrans" cxnId="{4DD8661F-DEFB-4685-A6DC-4396DC51AC3B}">
      <dgm:prSet/>
      <dgm:spPr/>
      <dgm:t>
        <a:bodyPr/>
        <a:lstStyle/>
        <a:p>
          <a:endParaRPr lang="fr-FR"/>
        </a:p>
      </dgm:t>
    </dgm:pt>
    <dgm:pt modelId="{5CE8EDAB-BB0A-4C61-9154-5282E19E6EF0}">
      <dgm:prSet phldrT="[Texte]"/>
      <dgm:spPr/>
      <dgm:t>
        <a:bodyPr/>
        <a:lstStyle/>
        <a:p>
          <a:r>
            <a:rPr lang="fr-FR"/>
            <a:t>En classe de Terminale</a:t>
          </a:r>
        </a:p>
      </dgm:t>
    </dgm:pt>
    <dgm:pt modelId="{E3A3FD6A-F09C-4818-A6DF-A0DD81C44724}" type="parTrans" cxnId="{026C18CB-B45B-49A7-81C9-1E639C526B10}">
      <dgm:prSet/>
      <dgm:spPr/>
      <dgm:t>
        <a:bodyPr/>
        <a:lstStyle/>
        <a:p>
          <a:endParaRPr lang="fr-FR"/>
        </a:p>
      </dgm:t>
    </dgm:pt>
    <dgm:pt modelId="{77F405FB-6C1B-48C6-A320-4021B6A3B6F6}" type="sibTrans" cxnId="{026C18CB-B45B-49A7-81C9-1E639C526B10}">
      <dgm:prSet/>
      <dgm:spPr/>
      <dgm:t>
        <a:bodyPr/>
        <a:lstStyle/>
        <a:p>
          <a:endParaRPr lang="fr-FR"/>
        </a:p>
      </dgm:t>
    </dgm:pt>
    <dgm:pt modelId="{ABDD3952-C0C7-431D-9053-ED5F502E612D}">
      <dgm:prSet phldrT="[Texte]" custT="1"/>
      <dgm:spPr/>
      <dgm:t>
        <a:bodyPr/>
        <a:lstStyle/>
        <a:p>
          <a:r>
            <a:rPr lang="fr-FR" sz="2000"/>
            <a:t>Finalisation de la préparation du</a:t>
          </a:r>
          <a:r>
            <a:rPr lang="fr-FR" sz="2000" baseline="0"/>
            <a:t> Grand Oral</a:t>
          </a:r>
          <a:endParaRPr lang="fr-FR" sz="2000"/>
        </a:p>
      </dgm:t>
    </dgm:pt>
    <dgm:pt modelId="{FF6BABBE-A30B-4FB5-9644-E1A33C1CAD55}" type="parTrans" cxnId="{60F5C2A7-CEA2-4162-8021-5D07A7FFC4E3}">
      <dgm:prSet/>
      <dgm:spPr/>
      <dgm:t>
        <a:bodyPr/>
        <a:lstStyle/>
        <a:p>
          <a:endParaRPr lang="fr-FR"/>
        </a:p>
      </dgm:t>
    </dgm:pt>
    <dgm:pt modelId="{977F14F3-AE37-4C76-993C-58BA5961CBD7}" type="sibTrans" cxnId="{60F5C2A7-CEA2-4162-8021-5D07A7FFC4E3}">
      <dgm:prSet/>
      <dgm:spPr/>
      <dgm:t>
        <a:bodyPr/>
        <a:lstStyle/>
        <a:p>
          <a:endParaRPr lang="fr-FR"/>
        </a:p>
      </dgm:t>
    </dgm:pt>
    <dgm:pt modelId="{0AF608CA-8ECF-4E4D-8C4B-DD465C3051A4}">
      <dgm:prSet phldrT="[Texte]" custT="1"/>
      <dgm:spPr/>
      <dgm:t>
        <a:bodyPr/>
        <a:lstStyle/>
        <a:p>
          <a:r>
            <a:rPr lang="fr-FR" sz="2000"/>
            <a:t>Finalisation des vœux sur la plateforme ParcourSup</a:t>
          </a:r>
        </a:p>
      </dgm:t>
    </dgm:pt>
    <dgm:pt modelId="{DAEAC267-59D4-4939-B1C1-EF2C5EE84E61}" type="parTrans" cxnId="{50AA7001-7263-4B80-A3E8-7D28ED731CDA}">
      <dgm:prSet/>
      <dgm:spPr/>
      <dgm:t>
        <a:bodyPr/>
        <a:lstStyle/>
        <a:p>
          <a:endParaRPr lang="fr-FR"/>
        </a:p>
      </dgm:t>
    </dgm:pt>
    <dgm:pt modelId="{4754E346-E2DC-4469-97D7-5C0D7740A881}" type="sibTrans" cxnId="{50AA7001-7263-4B80-A3E8-7D28ED731CDA}">
      <dgm:prSet/>
      <dgm:spPr/>
      <dgm:t>
        <a:bodyPr/>
        <a:lstStyle/>
        <a:p>
          <a:endParaRPr lang="fr-FR"/>
        </a:p>
      </dgm:t>
    </dgm:pt>
    <dgm:pt modelId="{DD31E9E3-37BF-46C1-9DC5-2C3FE8BFA7A4}">
      <dgm:prSet phldrT="[Texte]" custT="1"/>
      <dgm:spPr/>
      <dgm:t>
        <a:bodyPr/>
        <a:lstStyle/>
        <a:p>
          <a:r>
            <a:rPr lang="fr-FR" sz="2000"/>
            <a:t>Evaluation orale de l’Etude de gestion (sous la forme d’un galop d’essai pour le Grand Oral)</a:t>
          </a:r>
          <a:endParaRPr lang="fr-FR" sz="1600"/>
        </a:p>
      </dgm:t>
    </dgm:pt>
    <dgm:pt modelId="{C98D3F7E-9E70-43AF-8E9D-63E72484B77D}" type="parTrans" cxnId="{1B710B18-8456-4B52-B9EF-F0D34088000F}">
      <dgm:prSet/>
      <dgm:spPr/>
      <dgm:t>
        <a:bodyPr/>
        <a:lstStyle/>
        <a:p>
          <a:endParaRPr lang="fr-FR"/>
        </a:p>
      </dgm:t>
    </dgm:pt>
    <dgm:pt modelId="{C26ABF51-B968-4A0D-99AA-2148A279CA29}" type="sibTrans" cxnId="{1B710B18-8456-4B52-B9EF-F0D34088000F}">
      <dgm:prSet/>
      <dgm:spPr/>
      <dgm:t>
        <a:bodyPr/>
        <a:lstStyle/>
        <a:p>
          <a:endParaRPr lang="fr-FR"/>
        </a:p>
      </dgm:t>
    </dgm:pt>
    <dgm:pt modelId="{4D71706D-F0EA-4868-A1C7-7D269C56F0DF}" type="pres">
      <dgm:prSet presAssocID="{0D2F1F74-DE27-43D5-B050-03ADE9B261D4}" presName="Name0" presStyleCnt="0">
        <dgm:presLayoutVars>
          <dgm:dir/>
          <dgm:animLvl val="lvl"/>
          <dgm:resizeHandles/>
        </dgm:presLayoutVars>
      </dgm:prSet>
      <dgm:spPr/>
    </dgm:pt>
    <dgm:pt modelId="{98A7C45B-0288-4772-9771-3545A404DBDD}" type="pres">
      <dgm:prSet presAssocID="{ACC7BC0B-E836-44EA-810B-BDCFFE977B11}" presName="linNode" presStyleCnt="0"/>
      <dgm:spPr/>
    </dgm:pt>
    <dgm:pt modelId="{2D03F2FE-0A06-4883-9658-7384E27A462A}" type="pres">
      <dgm:prSet presAssocID="{ACC7BC0B-E836-44EA-810B-BDCFFE977B11}" presName="parentShp" presStyleLbl="node1" presStyleIdx="0" presStyleCnt="2">
        <dgm:presLayoutVars>
          <dgm:bulletEnabled val="1"/>
        </dgm:presLayoutVars>
      </dgm:prSet>
      <dgm:spPr/>
    </dgm:pt>
    <dgm:pt modelId="{2AB81271-C5D2-4486-8B9F-6D9DED6708F7}" type="pres">
      <dgm:prSet presAssocID="{ACC7BC0B-E836-44EA-810B-BDCFFE977B11}" presName="childShp" presStyleLbl="bgAccFollowNode1" presStyleIdx="0" presStyleCnt="2">
        <dgm:presLayoutVars>
          <dgm:bulletEnabled val="1"/>
        </dgm:presLayoutVars>
      </dgm:prSet>
      <dgm:spPr/>
    </dgm:pt>
    <dgm:pt modelId="{239FBEFC-62BA-49D8-A62F-DD5A6DBFD3E2}" type="pres">
      <dgm:prSet presAssocID="{7391BBC6-BA85-4052-B4F2-39046566A96D}" presName="spacing" presStyleCnt="0"/>
      <dgm:spPr/>
    </dgm:pt>
    <dgm:pt modelId="{B240A9FD-6658-49F0-A7BD-18048750AFA8}" type="pres">
      <dgm:prSet presAssocID="{5CE8EDAB-BB0A-4C61-9154-5282E19E6EF0}" presName="linNode" presStyleCnt="0"/>
      <dgm:spPr/>
    </dgm:pt>
    <dgm:pt modelId="{C5454C50-4A1B-4D7B-87F1-6FED7B5EF618}" type="pres">
      <dgm:prSet presAssocID="{5CE8EDAB-BB0A-4C61-9154-5282E19E6EF0}" presName="parentShp" presStyleLbl="node1" presStyleIdx="1" presStyleCnt="2">
        <dgm:presLayoutVars>
          <dgm:bulletEnabled val="1"/>
        </dgm:presLayoutVars>
      </dgm:prSet>
      <dgm:spPr/>
    </dgm:pt>
    <dgm:pt modelId="{672D4E7E-EC24-493F-A206-928E0E368EC7}" type="pres">
      <dgm:prSet presAssocID="{5CE8EDAB-BB0A-4C61-9154-5282E19E6EF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50AA7001-7263-4B80-A3E8-7D28ED731CDA}" srcId="{5CE8EDAB-BB0A-4C61-9154-5282E19E6EF0}" destId="{0AF608CA-8ECF-4E4D-8C4B-DD465C3051A4}" srcOrd="1" destOrd="0" parTransId="{DAEAC267-59D4-4939-B1C1-EF2C5EE84E61}" sibTransId="{4754E346-E2DC-4469-97D7-5C0D7740A881}"/>
    <dgm:cxn modelId="{1B710B18-8456-4B52-B9EF-F0D34088000F}" srcId="{ACC7BC0B-E836-44EA-810B-BDCFFE977B11}" destId="{DD31E9E3-37BF-46C1-9DC5-2C3FE8BFA7A4}" srcOrd="0" destOrd="0" parTransId="{C98D3F7E-9E70-43AF-8E9D-63E72484B77D}" sibTransId="{C26ABF51-B968-4A0D-99AA-2148A279CA29}"/>
    <dgm:cxn modelId="{4DD8661F-DEFB-4685-A6DC-4396DC51AC3B}" srcId="{0D2F1F74-DE27-43D5-B050-03ADE9B261D4}" destId="{ACC7BC0B-E836-44EA-810B-BDCFFE977B11}" srcOrd="0" destOrd="0" parTransId="{0CE0255E-955A-4BDF-B468-2BE1BEB77B90}" sibTransId="{7391BBC6-BA85-4052-B4F2-39046566A96D}"/>
    <dgm:cxn modelId="{1A1A643E-2B50-49AF-9739-4D79FC3C1677}" type="presOf" srcId="{0D2F1F74-DE27-43D5-B050-03ADE9B261D4}" destId="{4D71706D-F0EA-4868-A1C7-7D269C56F0DF}" srcOrd="0" destOrd="0" presId="urn:microsoft.com/office/officeart/2005/8/layout/vList6"/>
    <dgm:cxn modelId="{7B10A25B-21A1-43F5-ADB1-A0BAF3A933B3}" type="presOf" srcId="{ABDD3952-C0C7-431D-9053-ED5F502E612D}" destId="{672D4E7E-EC24-493F-A206-928E0E368EC7}" srcOrd="0" destOrd="0" presId="urn:microsoft.com/office/officeart/2005/8/layout/vList6"/>
    <dgm:cxn modelId="{2033E65E-8859-49BB-9B0A-4B558125D638}" type="presOf" srcId="{DD31E9E3-37BF-46C1-9DC5-2C3FE8BFA7A4}" destId="{2AB81271-C5D2-4486-8B9F-6D9DED6708F7}" srcOrd="0" destOrd="0" presId="urn:microsoft.com/office/officeart/2005/8/layout/vList6"/>
    <dgm:cxn modelId="{F01F6485-F0D4-4F90-936D-00A59295A790}" type="presOf" srcId="{ACC7BC0B-E836-44EA-810B-BDCFFE977B11}" destId="{2D03F2FE-0A06-4883-9658-7384E27A462A}" srcOrd="0" destOrd="0" presId="urn:microsoft.com/office/officeart/2005/8/layout/vList6"/>
    <dgm:cxn modelId="{60F5C2A7-CEA2-4162-8021-5D07A7FFC4E3}" srcId="{5CE8EDAB-BB0A-4C61-9154-5282E19E6EF0}" destId="{ABDD3952-C0C7-431D-9053-ED5F502E612D}" srcOrd="0" destOrd="0" parTransId="{FF6BABBE-A30B-4FB5-9644-E1A33C1CAD55}" sibTransId="{977F14F3-AE37-4C76-993C-58BA5961CBD7}"/>
    <dgm:cxn modelId="{22E236BF-2EBC-43EA-B2AE-8C3028BA1332}" type="presOf" srcId="{5CE8EDAB-BB0A-4C61-9154-5282E19E6EF0}" destId="{C5454C50-4A1B-4D7B-87F1-6FED7B5EF618}" srcOrd="0" destOrd="0" presId="urn:microsoft.com/office/officeart/2005/8/layout/vList6"/>
    <dgm:cxn modelId="{026C18CB-B45B-49A7-81C9-1E639C526B10}" srcId="{0D2F1F74-DE27-43D5-B050-03ADE9B261D4}" destId="{5CE8EDAB-BB0A-4C61-9154-5282E19E6EF0}" srcOrd="1" destOrd="0" parTransId="{E3A3FD6A-F09C-4818-A6DF-A0DD81C44724}" sibTransId="{77F405FB-6C1B-48C6-A320-4021B6A3B6F6}"/>
    <dgm:cxn modelId="{4C3BFFD8-D8C4-4DAB-92AE-AE7406E79915}" type="presOf" srcId="{0AF608CA-8ECF-4E4D-8C4B-DD465C3051A4}" destId="{672D4E7E-EC24-493F-A206-928E0E368EC7}" srcOrd="0" destOrd="1" presId="urn:microsoft.com/office/officeart/2005/8/layout/vList6"/>
    <dgm:cxn modelId="{45AA5F85-1C25-4552-859D-A10599C886EC}" type="presParOf" srcId="{4D71706D-F0EA-4868-A1C7-7D269C56F0DF}" destId="{98A7C45B-0288-4772-9771-3545A404DBDD}" srcOrd="0" destOrd="0" presId="urn:microsoft.com/office/officeart/2005/8/layout/vList6"/>
    <dgm:cxn modelId="{2218101D-C9FF-4F7E-82EE-25823B3DA2DD}" type="presParOf" srcId="{98A7C45B-0288-4772-9771-3545A404DBDD}" destId="{2D03F2FE-0A06-4883-9658-7384E27A462A}" srcOrd="0" destOrd="0" presId="urn:microsoft.com/office/officeart/2005/8/layout/vList6"/>
    <dgm:cxn modelId="{AC8900B4-133B-4ABA-975E-C1261669458D}" type="presParOf" srcId="{98A7C45B-0288-4772-9771-3545A404DBDD}" destId="{2AB81271-C5D2-4486-8B9F-6D9DED6708F7}" srcOrd="1" destOrd="0" presId="urn:microsoft.com/office/officeart/2005/8/layout/vList6"/>
    <dgm:cxn modelId="{3F1BBAE3-4781-4391-A093-3679BB4D6ED4}" type="presParOf" srcId="{4D71706D-F0EA-4868-A1C7-7D269C56F0DF}" destId="{239FBEFC-62BA-49D8-A62F-DD5A6DBFD3E2}" srcOrd="1" destOrd="0" presId="urn:microsoft.com/office/officeart/2005/8/layout/vList6"/>
    <dgm:cxn modelId="{88DCB31E-7AFF-4304-8CE8-E5473994AD45}" type="presParOf" srcId="{4D71706D-F0EA-4868-A1C7-7D269C56F0DF}" destId="{B240A9FD-6658-49F0-A7BD-18048750AFA8}" srcOrd="2" destOrd="0" presId="urn:microsoft.com/office/officeart/2005/8/layout/vList6"/>
    <dgm:cxn modelId="{1DD73D20-1B7B-4311-9B38-EFF60C8076B5}" type="presParOf" srcId="{B240A9FD-6658-49F0-A7BD-18048750AFA8}" destId="{C5454C50-4A1B-4D7B-87F1-6FED7B5EF618}" srcOrd="0" destOrd="0" presId="urn:microsoft.com/office/officeart/2005/8/layout/vList6"/>
    <dgm:cxn modelId="{A898584D-E71E-4219-82E3-31EFC482D2CA}" type="presParOf" srcId="{B240A9FD-6658-49F0-A7BD-18048750AFA8}" destId="{672D4E7E-EC24-493F-A206-928E0E368E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2F1F74-DE27-43D5-B050-03ADE9B261D4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ACC7BC0B-E836-44EA-810B-BDCFFE977B11}">
      <dgm:prSet phldrT="[Texte]"/>
      <dgm:spPr/>
      <dgm:t>
        <a:bodyPr/>
        <a:lstStyle/>
        <a:p>
          <a:r>
            <a:rPr lang="fr-FR"/>
            <a:t>En classe de Première</a:t>
          </a:r>
        </a:p>
      </dgm:t>
    </dgm:pt>
    <dgm:pt modelId="{0CE0255E-955A-4BDF-B468-2BE1BEB77B90}" type="parTrans" cxnId="{4DD8661F-DEFB-4685-A6DC-4396DC51AC3B}">
      <dgm:prSet/>
      <dgm:spPr/>
      <dgm:t>
        <a:bodyPr/>
        <a:lstStyle/>
        <a:p>
          <a:endParaRPr lang="fr-FR"/>
        </a:p>
      </dgm:t>
    </dgm:pt>
    <dgm:pt modelId="{7391BBC6-BA85-4052-B4F2-39046566A96D}" type="sibTrans" cxnId="{4DD8661F-DEFB-4685-A6DC-4396DC51AC3B}">
      <dgm:prSet/>
      <dgm:spPr/>
      <dgm:t>
        <a:bodyPr/>
        <a:lstStyle/>
        <a:p>
          <a:endParaRPr lang="fr-FR"/>
        </a:p>
      </dgm:t>
    </dgm:pt>
    <dgm:pt modelId="{5EE4D27F-916C-43CD-B7D1-9EF2B6CBEC19}">
      <dgm:prSet phldrT="[Texte]"/>
      <dgm:spPr/>
      <dgm:t>
        <a:bodyPr/>
        <a:lstStyle/>
        <a:p>
          <a:endParaRPr lang="fr-FR" sz="1500"/>
        </a:p>
      </dgm:t>
    </dgm:pt>
    <dgm:pt modelId="{1E8C7245-7203-48F3-9D07-84399F47FD6C}" type="parTrans" cxnId="{3FAFE537-A84D-4A70-B510-F843EE665063}">
      <dgm:prSet/>
      <dgm:spPr/>
      <dgm:t>
        <a:bodyPr/>
        <a:lstStyle/>
        <a:p>
          <a:endParaRPr lang="fr-FR"/>
        </a:p>
      </dgm:t>
    </dgm:pt>
    <dgm:pt modelId="{A70B3BE2-3D80-4D18-813D-AC0974D8B6F0}" type="sibTrans" cxnId="{3FAFE537-A84D-4A70-B510-F843EE665063}">
      <dgm:prSet/>
      <dgm:spPr/>
      <dgm:t>
        <a:bodyPr/>
        <a:lstStyle/>
        <a:p>
          <a:endParaRPr lang="fr-FR"/>
        </a:p>
      </dgm:t>
    </dgm:pt>
    <dgm:pt modelId="{02BB8925-7075-4E24-AA92-6424C94A9BFC}">
      <dgm:prSet phldrT="[Texte]" custT="1"/>
      <dgm:spPr/>
      <dgm:t>
        <a:bodyPr/>
        <a:lstStyle/>
        <a:p>
          <a:r>
            <a:rPr lang="fr-FR" sz="2000"/>
            <a:t>Choix de l’enseignement spécifique en terminale (RHC ou GF ou Mercatique ou SIG)</a:t>
          </a:r>
        </a:p>
      </dgm:t>
    </dgm:pt>
    <dgm:pt modelId="{82AE568A-1378-404C-BB2B-022132720F87}" type="parTrans" cxnId="{C3988636-39F8-4C33-9B7B-20ECA54BD852}">
      <dgm:prSet/>
      <dgm:spPr/>
      <dgm:t>
        <a:bodyPr/>
        <a:lstStyle/>
        <a:p>
          <a:endParaRPr lang="fr-FR"/>
        </a:p>
      </dgm:t>
    </dgm:pt>
    <dgm:pt modelId="{02D23FED-8071-4E4D-BDFD-D269F1B19AD0}" type="sibTrans" cxnId="{C3988636-39F8-4C33-9B7B-20ECA54BD852}">
      <dgm:prSet/>
      <dgm:spPr/>
      <dgm:t>
        <a:bodyPr/>
        <a:lstStyle/>
        <a:p>
          <a:endParaRPr lang="fr-FR"/>
        </a:p>
      </dgm:t>
    </dgm:pt>
    <dgm:pt modelId="{5CE8EDAB-BB0A-4C61-9154-5282E19E6EF0}">
      <dgm:prSet phldrT="[Texte]"/>
      <dgm:spPr/>
      <dgm:t>
        <a:bodyPr/>
        <a:lstStyle/>
        <a:p>
          <a:r>
            <a:rPr lang="fr-FR"/>
            <a:t>En classe de Terminale</a:t>
          </a:r>
        </a:p>
      </dgm:t>
    </dgm:pt>
    <dgm:pt modelId="{E3A3FD6A-F09C-4818-A6DF-A0DD81C44724}" type="parTrans" cxnId="{026C18CB-B45B-49A7-81C9-1E639C526B10}">
      <dgm:prSet/>
      <dgm:spPr/>
      <dgm:t>
        <a:bodyPr/>
        <a:lstStyle/>
        <a:p>
          <a:endParaRPr lang="fr-FR"/>
        </a:p>
      </dgm:t>
    </dgm:pt>
    <dgm:pt modelId="{77F405FB-6C1B-48C6-A320-4021B6A3B6F6}" type="sibTrans" cxnId="{026C18CB-B45B-49A7-81C9-1E639C526B10}">
      <dgm:prSet/>
      <dgm:spPr/>
      <dgm:t>
        <a:bodyPr/>
        <a:lstStyle/>
        <a:p>
          <a:endParaRPr lang="fr-FR"/>
        </a:p>
      </dgm:t>
    </dgm:pt>
    <dgm:pt modelId="{CEF4403A-FB35-4106-9C0F-AC5413CB2EA1}">
      <dgm:prSet phldrT="[Texte]" custT="1"/>
      <dgm:spPr/>
      <dgm:t>
        <a:bodyPr/>
        <a:lstStyle/>
        <a:p>
          <a:r>
            <a:rPr lang="fr-FR" sz="2000"/>
            <a:t>Avis de l’équipe pédagogique pour les vœux sur ParcourSup</a:t>
          </a:r>
        </a:p>
      </dgm:t>
    </dgm:pt>
    <dgm:pt modelId="{4CFC1FE9-48B5-40E7-80F1-D1285393A614}" type="parTrans" cxnId="{4E525F23-6211-49A1-8F1E-EAA0B124C9C8}">
      <dgm:prSet/>
      <dgm:spPr/>
      <dgm:t>
        <a:bodyPr/>
        <a:lstStyle/>
        <a:p>
          <a:endParaRPr lang="fr-FR"/>
        </a:p>
      </dgm:t>
    </dgm:pt>
    <dgm:pt modelId="{9419B2E2-923A-4C16-806F-76BC1FD2F84B}" type="sibTrans" cxnId="{4E525F23-6211-49A1-8F1E-EAA0B124C9C8}">
      <dgm:prSet/>
      <dgm:spPr/>
      <dgm:t>
        <a:bodyPr/>
        <a:lstStyle/>
        <a:p>
          <a:endParaRPr lang="fr-FR"/>
        </a:p>
      </dgm:t>
    </dgm:pt>
    <dgm:pt modelId="{3403B446-3E1D-435F-A648-57DD33F1F1DD}">
      <dgm:prSet phldrT="[Texte]" custT="1"/>
      <dgm:spPr/>
      <dgm:t>
        <a:bodyPr/>
        <a:lstStyle/>
        <a:p>
          <a:r>
            <a:rPr lang="fr-FR" sz="2000"/>
            <a:t>Avis de l’équipe pédagogique pour le baccalauréat</a:t>
          </a:r>
        </a:p>
      </dgm:t>
    </dgm:pt>
    <dgm:pt modelId="{1FE9F156-743C-4A5C-AC0F-7B0D43D3A7F2}" type="parTrans" cxnId="{9EAFA84C-D0E2-47DD-AD28-F128FF847B70}">
      <dgm:prSet/>
      <dgm:spPr/>
      <dgm:t>
        <a:bodyPr/>
        <a:lstStyle/>
        <a:p>
          <a:endParaRPr lang="fr-FR"/>
        </a:p>
      </dgm:t>
    </dgm:pt>
    <dgm:pt modelId="{BA990A32-24F3-41DE-B315-19E9E6372700}" type="sibTrans" cxnId="{9EAFA84C-D0E2-47DD-AD28-F128FF847B70}">
      <dgm:prSet/>
      <dgm:spPr/>
      <dgm:t>
        <a:bodyPr/>
        <a:lstStyle/>
        <a:p>
          <a:endParaRPr lang="fr-FR"/>
        </a:p>
      </dgm:t>
    </dgm:pt>
    <dgm:pt modelId="{4D71706D-F0EA-4868-A1C7-7D269C56F0DF}" type="pres">
      <dgm:prSet presAssocID="{0D2F1F74-DE27-43D5-B050-03ADE9B261D4}" presName="Name0" presStyleCnt="0">
        <dgm:presLayoutVars>
          <dgm:dir/>
          <dgm:animLvl val="lvl"/>
          <dgm:resizeHandles/>
        </dgm:presLayoutVars>
      </dgm:prSet>
      <dgm:spPr/>
    </dgm:pt>
    <dgm:pt modelId="{98A7C45B-0288-4772-9771-3545A404DBDD}" type="pres">
      <dgm:prSet presAssocID="{ACC7BC0B-E836-44EA-810B-BDCFFE977B11}" presName="linNode" presStyleCnt="0"/>
      <dgm:spPr/>
    </dgm:pt>
    <dgm:pt modelId="{2D03F2FE-0A06-4883-9658-7384E27A462A}" type="pres">
      <dgm:prSet presAssocID="{ACC7BC0B-E836-44EA-810B-BDCFFE977B11}" presName="parentShp" presStyleLbl="node1" presStyleIdx="0" presStyleCnt="2">
        <dgm:presLayoutVars>
          <dgm:bulletEnabled val="1"/>
        </dgm:presLayoutVars>
      </dgm:prSet>
      <dgm:spPr/>
    </dgm:pt>
    <dgm:pt modelId="{2AB81271-C5D2-4486-8B9F-6D9DED6708F7}" type="pres">
      <dgm:prSet presAssocID="{ACC7BC0B-E836-44EA-810B-BDCFFE977B11}" presName="childShp" presStyleLbl="bgAccFollowNode1" presStyleIdx="0" presStyleCnt="2" custScaleY="117518">
        <dgm:presLayoutVars>
          <dgm:bulletEnabled val="1"/>
        </dgm:presLayoutVars>
      </dgm:prSet>
      <dgm:spPr/>
    </dgm:pt>
    <dgm:pt modelId="{239FBEFC-62BA-49D8-A62F-DD5A6DBFD3E2}" type="pres">
      <dgm:prSet presAssocID="{7391BBC6-BA85-4052-B4F2-39046566A96D}" presName="spacing" presStyleCnt="0"/>
      <dgm:spPr/>
    </dgm:pt>
    <dgm:pt modelId="{B240A9FD-6658-49F0-A7BD-18048750AFA8}" type="pres">
      <dgm:prSet presAssocID="{5CE8EDAB-BB0A-4C61-9154-5282E19E6EF0}" presName="linNode" presStyleCnt="0"/>
      <dgm:spPr/>
    </dgm:pt>
    <dgm:pt modelId="{C5454C50-4A1B-4D7B-87F1-6FED7B5EF618}" type="pres">
      <dgm:prSet presAssocID="{5CE8EDAB-BB0A-4C61-9154-5282E19E6EF0}" presName="parentShp" presStyleLbl="node1" presStyleIdx="1" presStyleCnt="2">
        <dgm:presLayoutVars>
          <dgm:bulletEnabled val="1"/>
        </dgm:presLayoutVars>
      </dgm:prSet>
      <dgm:spPr/>
    </dgm:pt>
    <dgm:pt modelId="{672D4E7E-EC24-493F-A206-928E0E368EC7}" type="pres">
      <dgm:prSet presAssocID="{5CE8EDAB-BB0A-4C61-9154-5282E19E6EF0}" presName="childShp" presStyleLbl="bgAccFollowNode1" presStyleIdx="1" presStyleCnt="2" custScaleY="115729">
        <dgm:presLayoutVars>
          <dgm:bulletEnabled val="1"/>
        </dgm:presLayoutVars>
      </dgm:prSet>
      <dgm:spPr/>
    </dgm:pt>
  </dgm:ptLst>
  <dgm:cxnLst>
    <dgm:cxn modelId="{4DD8661F-DEFB-4685-A6DC-4396DC51AC3B}" srcId="{0D2F1F74-DE27-43D5-B050-03ADE9B261D4}" destId="{ACC7BC0B-E836-44EA-810B-BDCFFE977B11}" srcOrd="0" destOrd="0" parTransId="{0CE0255E-955A-4BDF-B468-2BE1BEB77B90}" sibTransId="{7391BBC6-BA85-4052-B4F2-39046566A96D}"/>
    <dgm:cxn modelId="{4E525F23-6211-49A1-8F1E-EAA0B124C9C8}" srcId="{5CE8EDAB-BB0A-4C61-9154-5282E19E6EF0}" destId="{CEF4403A-FB35-4106-9C0F-AC5413CB2EA1}" srcOrd="0" destOrd="0" parTransId="{4CFC1FE9-48B5-40E7-80F1-D1285393A614}" sibTransId="{9419B2E2-923A-4C16-806F-76BC1FD2F84B}"/>
    <dgm:cxn modelId="{C3988636-39F8-4C33-9B7B-20ECA54BD852}" srcId="{ACC7BC0B-E836-44EA-810B-BDCFFE977B11}" destId="{02BB8925-7075-4E24-AA92-6424C94A9BFC}" srcOrd="1" destOrd="0" parTransId="{82AE568A-1378-404C-BB2B-022132720F87}" sibTransId="{02D23FED-8071-4E4D-BDFD-D269F1B19AD0}"/>
    <dgm:cxn modelId="{3FAFE537-A84D-4A70-B510-F843EE665063}" srcId="{ACC7BC0B-E836-44EA-810B-BDCFFE977B11}" destId="{5EE4D27F-916C-43CD-B7D1-9EF2B6CBEC19}" srcOrd="0" destOrd="0" parTransId="{1E8C7245-7203-48F3-9D07-84399F47FD6C}" sibTransId="{A70B3BE2-3D80-4D18-813D-AC0974D8B6F0}"/>
    <dgm:cxn modelId="{1A1A643E-2B50-49AF-9739-4D79FC3C1677}" type="presOf" srcId="{0D2F1F74-DE27-43D5-B050-03ADE9B261D4}" destId="{4D71706D-F0EA-4868-A1C7-7D269C56F0DF}" srcOrd="0" destOrd="0" presId="urn:microsoft.com/office/officeart/2005/8/layout/vList6"/>
    <dgm:cxn modelId="{9EAFA84C-D0E2-47DD-AD28-F128FF847B70}" srcId="{5CE8EDAB-BB0A-4C61-9154-5282E19E6EF0}" destId="{3403B446-3E1D-435F-A648-57DD33F1F1DD}" srcOrd="1" destOrd="0" parTransId="{1FE9F156-743C-4A5C-AC0F-7B0D43D3A7F2}" sibTransId="{BA990A32-24F3-41DE-B315-19E9E6372700}"/>
    <dgm:cxn modelId="{18F3934E-5A05-4369-B11D-D97D58162393}" type="presOf" srcId="{02BB8925-7075-4E24-AA92-6424C94A9BFC}" destId="{2AB81271-C5D2-4486-8B9F-6D9DED6708F7}" srcOrd="0" destOrd="1" presId="urn:microsoft.com/office/officeart/2005/8/layout/vList6"/>
    <dgm:cxn modelId="{F01F6485-F0D4-4F90-936D-00A59295A790}" type="presOf" srcId="{ACC7BC0B-E836-44EA-810B-BDCFFE977B11}" destId="{2D03F2FE-0A06-4883-9658-7384E27A462A}" srcOrd="0" destOrd="0" presId="urn:microsoft.com/office/officeart/2005/8/layout/vList6"/>
    <dgm:cxn modelId="{F1BD1E89-FD0A-4387-8073-57F350BF5885}" type="presOf" srcId="{CEF4403A-FB35-4106-9C0F-AC5413CB2EA1}" destId="{672D4E7E-EC24-493F-A206-928E0E368EC7}" srcOrd="0" destOrd="0" presId="urn:microsoft.com/office/officeart/2005/8/layout/vList6"/>
    <dgm:cxn modelId="{ABACFFAC-9630-48BE-ABCB-D75E3C517A11}" type="presOf" srcId="{5EE4D27F-916C-43CD-B7D1-9EF2B6CBEC19}" destId="{2AB81271-C5D2-4486-8B9F-6D9DED6708F7}" srcOrd="0" destOrd="0" presId="urn:microsoft.com/office/officeart/2005/8/layout/vList6"/>
    <dgm:cxn modelId="{22E236BF-2EBC-43EA-B2AE-8C3028BA1332}" type="presOf" srcId="{5CE8EDAB-BB0A-4C61-9154-5282E19E6EF0}" destId="{C5454C50-4A1B-4D7B-87F1-6FED7B5EF618}" srcOrd="0" destOrd="0" presId="urn:microsoft.com/office/officeart/2005/8/layout/vList6"/>
    <dgm:cxn modelId="{026C18CB-B45B-49A7-81C9-1E639C526B10}" srcId="{0D2F1F74-DE27-43D5-B050-03ADE9B261D4}" destId="{5CE8EDAB-BB0A-4C61-9154-5282E19E6EF0}" srcOrd="1" destOrd="0" parTransId="{E3A3FD6A-F09C-4818-A6DF-A0DD81C44724}" sibTransId="{77F405FB-6C1B-48C6-A320-4021B6A3B6F6}"/>
    <dgm:cxn modelId="{8C6079D7-8022-4A8D-94A6-A32F998DDD1A}" type="presOf" srcId="{3403B446-3E1D-435F-A648-57DD33F1F1DD}" destId="{672D4E7E-EC24-493F-A206-928E0E368EC7}" srcOrd="0" destOrd="1" presId="urn:microsoft.com/office/officeart/2005/8/layout/vList6"/>
    <dgm:cxn modelId="{45AA5F85-1C25-4552-859D-A10599C886EC}" type="presParOf" srcId="{4D71706D-F0EA-4868-A1C7-7D269C56F0DF}" destId="{98A7C45B-0288-4772-9771-3545A404DBDD}" srcOrd="0" destOrd="0" presId="urn:microsoft.com/office/officeart/2005/8/layout/vList6"/>
    <dgm:cxn modelId="{2218101D-C9FF-4F7E-82EE-25823B3DA2DD}" type="presParOf" srcId="{98A7C45B-0288-4772-9771-3545A404DBDD}" destId="{2D03F2FE-0A06-4883-9658-7384E27A462A}" srcOrd="0" destOrd="0" presId="urn:microsoft.com/office/officeart/2005/8/layout/vList6"/>
    <dgm:cxn modelId="{AC8900B4-133B-4ABA-975E-C1261669458D}" type="presParOf" srcId="{98A7C45B-0288-4772-9771-3545A404DBDD}" destId="{2AB81271-C5D2-4486-8B9F-6D9DED6708F7}" srcOrd="1" destOrd="0" presId="urn:microsoft.com/office/officeart/2005/8/layout/vList6"/>
    <dgm:cxn modelId="{3F1BBAE3-4781-4391-A093-3679BB4D6ED4}" type="presParOf" srcId="{4D71706D-F0EA-4868-A1C7-7D269C56F0DF}" destId="{239FBEFC-62BA-49D8-A62F-DD5A6DBFD3E2}" srcOrd="1" destOrd="0" presId="urn:microsoft.com/office/officeart/2005/8/layout/vList6"/>
    <dgm:cxn modelId="{88DCB31E-7AFF-4304-8CE8-E5473994AD45}" type="presParOf" srcId="{4D71706D-F0EA-4868-A1C7-7D269C56F0DF}" destId="{B240A9FD-6658-49F0-A7BD-18048750AFA8}" srcOrd="2" destOrd="0" presId="urn:microsoft.com/office/officeart/2005/8/layout/vList6"/>
    <dgm:cxn modelId="{1DD73D20-1B7B-4311-9B38-EFF60C8076B5}" type="presParOf" srcId="{B240A9FD-6658-49F0-A7BD-18048750AFA8}" destId="{C5454C50-4A1B-4D7B-87F1-6FED7B5EF618}" srcOrd="0" destOrd="0" presId="urn:microsoft.com/office/officeart/2005/8/layout/vList6"/>
    <dgm:cxn modelId="{A898584D-E71E-4219-82E3-31EFC482D2CA}" type="presParOf" srcId="{B240A9FD-6658-49F0-A7BD-18048750AFA8}" destId="{672D4E7E-EC24-493F-A206-928E0E368EC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A1C755-BD91-42CF-82C5-14AB5C42C24C}" type="doc">
      <dgm:prSet loTypeId="urn:microsoft.com/office/officeart/2005/8/layout/matrix2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4CA78DF8-A10F-451E-A41B-7286A4263F2B}">
      <dgm:prSet phldrT="[Texte]"/>
      <dgm:spPr/>
      <dgm:t>
        <a:bodyPr/>
        <a:lstStyle/>
        <a:p>
          <a:r>
            <a:rPr lang="fr-FR"/>
            <a:t>Chaque matière fait l’objet d’une progression pédagogique (à bâtir)</a:t>
          </a:r>
        </a:p>
      </dgm:t>
    </dgm:pt>
    <dgm:pt modelId="{67E943EE-7BDB-4B0B-8C6D-647343E10088}" type="parTrans" cxnId="{F82B646F-AEBF-4E50-940C-9B5CB77E033E}">
      <dgm:prSet/>
      <dgm:spPr/>
      <dgm:t>
        <a:bodyPr/>
        <a:lstStyle/>
        <a:p>
          <a:endParaRPr lang="fr-FR"/>
        </a:p>
      </dgm:t>
    </dgm:pt>
    <dgm:pt modelId="{33F3D309-8CCA-44FD-ADD4-A4FEC8785624}" type="sibTrans" cxnId="{F82B646F-AEBF-4E50-940C-9B5CB77E033E}">
      <dgm:prSet/>
      <dgm:spPr/>
      <dgm:t>
        <a:bodyPr/>
        <a:lstStyle/>
        <a:p>
          <a:endParaRPr lang="fr-FR"/>
        </a:p>
      </dgm:t>
    </dgm:pt>
    <dgm:pt modelId="{B9080D91-CE64-49AC-9F0F-3B74BB41A413}">
      <dgm:prSet phldrT="[Texte]"/>
      <dgm:spPr/>
      <dgm:t>
        <a:bodyPr/>
        <a:lstStyle/>
        <a:p>
          <a:r>
            <a:rPr lang="fr-FR"/>
            <a:t>La progression pédagogique permet d’anticiper son ingénierie pédagogique</a:t>
          </a:r>
        </a:p>
      </dgm:t>
    </dgm:pt>
    <dgm:pt modelId="{E83D3755-C57E-4D6D-B5D9-D784D1C9D9F7}" type="parTrans" cxnId="{2E853CE0-AFA7-44F1-86BD-B829C6E13F10}">
      <dgm:prSet/>
      <dgm:spPr/>
      <dgm:t>
        <a:bodyPr/>
        <a:lstStyle/>
        <a:p>
          <a:endParaRPr lang="fr-FR"/>
        </a:p>
      </dgm:t>
    </dgm:pt>
    <dgm:pt modelId="{47ADA772-EF92-48CF-8192-AC748F3CECEC}" type="sibTrans" cxnId="{2E853CE0-AFA7-44F1-86BD-B829C6E13F10}">
      <dgm:prSet/>
      <dgm:spPr/>
      <dgm:t>
        <a:bodyPr/>
        <a:lstStyle/>
        <a:p>
          <a:endParaRPr lang="fr-FR"/>
        </a:p>
      </dgm:t>
    </dgm:pt>
    <dgm:pt modelId="{5995FA1D-CAB5-496F-9835-9615FFEC73C4}">
      <dgm:prSet phldrT="[Texte]"/>
      <dgm:spPr/>
      <dgm:t>
        <a:bodyPr/>
        <a:lstStyle/>
        <a:p>
          <a:r>
            <a:rPr lang="fr-FR"/>
            <a:t>Chaque période est clôturée par un conseil de classe</a:t>
          </a:r>
        </a:p>
      </dgm:t>
    </dgm:pt>
    <dgm:pt modelId="{2792FBF1-3C89-4DD5-B3A5-72E3CB2858FB}" type="parTrans" cxnId="{01BD69D9-7BA4-46A6-9157-95FBA10D064B}">
      <dgm:prSet/>
      <dgm:spPr/>
      <dgm:t>
        <a:bodyPr/>
        <a:lstStyle/>
        <a:p>
          <a:endParaRPr lang="fr-FR"/>
        </a:p>
      </dgm:t>
    </dgm:pt>
    <dgm:pt modelId="{FBFB17A2-7A78-42A4-9B50-FC2026FE1806}" type="sibTrans" cxnId="{01BD69D9-7BA4-46A6-9157-95FBA10D064B}">
      <dgm:prSet/>
      <dgm:spPr/>
      <dgm:t>
        <a:bodyPr/>
        <a:lstStyle/>
        <a:p>
          <a:endParaRPr lang="fr-FR"/>
        </a:p>
      </dgm:t>
    </dgm:pt>
    <dgm:pt modelId="{A381E0C1-C369-49E6-9DC0-209DB0A6A1F2}">
      <dgm:prSet/>
      <dgm:spPr/>
      <dgm:t>
        <a:bodyPr/>
        <a:lstStyle/>
        <a:p>
          <a:r>
            <a:rPr lang="fr-FR"/>
            <a:t>Chaque période (trimestre ou semestre) intègre des cours, des TD, des évaluations</a:t>
          </a:r>
        </a:p>
      </dgm:t>
    </dgm:pt>
    <dgm:pt modelId="{84E9F672-240B-4812-BF83-837DE94C66E3}" type="parTrans" cxnId="{578BE4B6-508A-4F0F-8078-D39DC2868C93}">
      <dgm:prSet/>
      <dgm:spPr/>
    </dgm:pt>
    <dgm:pt modelId="{D7E63162-9442-4138-9CFA-624D686836F5}" type="sibTrans" cxnId="{578BE4B6-508A-4F0F-8078-D39DC2868C93}">
      <dgm:prSet/>
      <dgm:spPr/>
    </dgm:pt>
    <dgm:pt modelId="{85246627-C8FB-49ED-947F-3AF63C1E494F}" type="pres">
      <dgm:prSet presAssocID="{47A1C755-BD91-42CF-82C5-14AB5C42C24C}" presName="matrix" presStyleCnt="0">
        <dgm:presLayoutVars>
          <dgm:chMax val="1"/>
          <dgm:dir/>
          <dgm:resizeHandles val="exact"/>
        </dgm:presLayoutVars>
      </dgm:prSet>
      <dgm:spPr/>
    </dgm:pt>
    <dgm:pt modelId="{6E92E33E-B28F-4999-A0F2-587D9B44E240}" type="pres">
      <dgm:prSet presAssocID="{47A1C755-BD91-42CF-82C5-14AB5C42C24C}" presName="axisShape" presStyleLbl="bgShp" presStyleIdx="0" presStyleCnt="1"/>
      <dgm:spPr/>
    </dgm:pt>
    <dgm:pt modelId="{95BB480E-6349-47DB-8E61-16339518EE66}" type="pres">
      <dgm:prSet presAssocID="{47A1C755-BD91-42CF-82C5-14AB5C42C24C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66BDD46-FA14-41D7-8C5D-7F0D3531921B}" type="pres">
      <dgm:prSet presAssocID="{47A1C755-BD91-42CF-82C5-14AB5C42C24C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16509B4-4FC3-4D8B-8F1B-3361AAF3155D}" type="pres">
      <dgm:prSet presAssocID="{47A1C755-BD91-42CF-82C5-14AB5C42C24C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E40017D-E132-4B3D-89F0-EFAD6A863FF6}" type="pres">
      <dgm:prSet presAssocID="{47A1C755-BD91-42CF-82C5-14AB5C42C24C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5BE1A01-11E2-4DD8-9107-CE6AF42D5C4F}" type="presOf" srcId="{B9080D91-CE64-49AC-9F0F-3B74BB41A413}" destId="{B66BDD46-FA14-41D7-8C5D-7F0D3531921B}" srcOrd="0" destOrd="0" presId="urn:microsoft.com/office/officeart/2005/8/layout/matrix2"/>
    <dgm:cxn modelId="{FD8B281A-4559-4414-A7EF-F584A967DB4D}" type="presOf" srcId="{47A1C755-BD91-42CF-82C5-14AB5C42C24C}" destId="{85246627-C8FB-49ED-947F-3AF63C1E494F}" srcOrd="0" destOrd="0" presId="urn:microsoft.com/office/officeart/2005/8/layout/matrix2"/>
    <dgm:cxn modelId="{E4C4715B-0F1D-4100-BEB4-D9467DFABBFC}" type="presOf" srcId="{A381E0C1-C369-49E6-9DC0-209DB0A6A1F2}" destId="{8E40017D-E132-4B3D-89F0-EFAD6A863FF6}" srcOrd="0" destOrd="0" presId="urn:microsoft.com/office/officeart/2005/8/layout/matrix2"/>
    <dgm:cxn modelId="{F82B646F-AEBF-4E50-940C-9B5CB77E033E}" srcId="{47A1C755-BD91-42CF-82C5-14AB5C42C24C}" destId="{4CA78DF8-A10F-451E-A41B-7286A4263F2B}" srcOrd="0" destOrd="0" parTransId="{67E943EE-7BDB-4B0B-8C6D-647343E10088}" sibTransId="{33F3D309-8CCA-44FD-ADD4-A4FEC8785624}"/>
    <dgm:cxn modelId="{85438D6F-4A6C-419F-828E-BCC22C8A0B92}" type="presOf" srcId="{5995FA1D-CAB5-496F-9835-9615FFEC73C4}" destId="{716509B4-4FC3-4D8B-8F1B-3361AAF3155D}" srcOrd="0" destOrd="0" presId="urn:microsoft.com/office/officeart/2005/8/layout/matrix2"/>
    <dgm:cxn modelId="{578BE4B6-508A-4F0F-8078-D39DC2868C93}" srcId="{47A1C755-BD91-42CF-82C5-14AB5C42C24C}" destId="{A381E0C1-C369-49E6-9DC0-209DB0A6A1F2}" srcOrd="3" destOrd="0" parTransId="{84E9F672-240B-4812-BF83-837DE94C66E3}" sibTransId="{D7E63162-9442-4138-9CFA-624D686836F5}"/>
    <dgm:cxn modelId="{01BD69D9-7BA4-46A6-9157-95FBA10D064B}" srcId="{47A1C755-BD91-42CF-82C5-14AB5C42C24C}" destId="{5995FA1D-CAB5-496F-9835-9615FFEC73C4}" srcOrd="2" destOrd="0" parTransId="{2792FBF1-3C89-4DD5-B3A5-72E3CB2858FB}" sibTransId="{FBFB17A2-7A78-42A4-9B50-FC2026FE1806}"/>
    <dgm:cxn modelId="{6BAF01DA-D3EB-4757-85FF-88A5E324DD23}" type="presOf" srcId="{4CA78DF8-A10F-451E-A41B-7286A4263F2B}" destId="{95BB480E-6349-47DB-8E61-16339518EE66}" srcOrd="0" destOrd="0" presId="urn:microsoft.com/office/officeart/2005/8/layout/matrix2"/>
    <dgm:cxn modelId="{2E853CE0-AFA7-44F1-86BD-B829C6E13F10}" srcId="{47A1C755-BD91-42CF-82C5-14AB5C42C24C}" destId="{B9080D91-CE64-49AC-9F0F-3B74BB41A413}" srcOrd="1" destOrd="0" parTransId="{E83D3755-C57E-4D6D-B5D9-D784D1C9D9F7}" sibTransId="{47ADA772-EF92-48CF-8192-AC748F3CECEC}"/>
    <dgm:cxn modelId="{8AEE2533-402A-420A-A7AC-7538744E3590}" type="presParOf" srcId="{85246627-C8FB-49ED-947F-3AF63C1E494F}" destId="{6E92E33E-B28F-4999-A0F2-587D9B44E240}" srcOrd="0" destOrd="0" presId="urn:microsoft.com/office/officeart/2005/8/layout/matrix2"/>
    <dgm:cxn modelId="{D4789884-FD59-4981-B052-A78D7A9C4870}" type="presParOf" srcId="{85246627-C8FB-49ED-947F-3AF63C1E494F}" destId="{95BB480E-6349-47DB-8E61-16339518EE66}" srcOrd="1" destOrd="0" presId="urn:microsoft.com/office/officeart/2005/8/layout/matrix2"/>
    <dgm:cxn modelId="{3DD4B706-A29A-4C2C-84E8-4C24C0D6DEB4}" type="presParOf" srcId="{85246627-C8FB-49ED-947F-3AF63C1E494F}" destId="{B66BDD46-FA14-41D7-8C5D-7F0D3531921B}" srcOrd="2" destOrd="0" presId="urn:microsoft.com/office/officeart/2005/8/layout/matrix2"/>
    <dgm:cxn modelId="{EA94634C-F474-4DA6-B979-1C85644E02AF}" type="presParOf" srcId="{85246627-C8FB-49ED-947F-3AF63C1E494F}" destId="{716509B4-4FC3-4D8B-8F1B-3361AAF3155D}" srcOrd="3" destOrd="0" presId="urn:microsoft.com/office/officeart/2005/8/layout/matrix2"/>
    <dgm:cxn modelId="{7EDF0414-8C25-4AA1-89BB-5C1DF99E54EE}" type="presParOf" srcId="{85246627-C8FB-49ED-947F-3AF63C1E494F}" destId="{8E40017D-E132-4B3D-89F0-EFAD6A863FF6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A5D7E-3429-4947-A61C-65CE1D444801}">
      <dsp:nvSpPr>
        <dsp:cNvPr id="0" name=""/>
        <dsp:cNvSpPr/>
      </dsp:nvSpPr>
      <dsp:spPr>
        <a:xfrm>
          <a:off x="3556549" y="1263574"/>
          <a:ext cx="3769962" cy="314785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b="1" kern="1200">
              <a:solidFill>
                <a:srgbClr val="FFFF00"/>
              </a:solidFill>
            </a:rPr>
            <a:t>Une année scolaire …</a:t>
          </a:r>
        </a:p>
      </dsp:txBody>
      <dsp:txXfrm>
        <a:off x="4108647" y="1724566"/>
        <a:ext cx="2665766" cy="2225868"/>
      </dsp:txXfrm>
    </dsp:sp>
    <dsp:sp modelId="{925C4A97-2CDD-405F-A220-EA126828F66D}">
      <dsp:nvSpPr>
        <dsp:cNvPr id="0" name=""/>
        <dsp:cNvSpPr/>
      </dsp:nvSpPr>
      <dsp:spPr>
        <a:xfrm>
          <a:off x="4193674" y="561"/>
          <a:ext cx="2495711" cy="157392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débute aux alentours du 1</a:t>
          </a:r>
          <a:r>
            <a:rPr lang="fr-FR" sz="1700" kern="1200" baseline="30000"/>
            <a:t>er</a:t>
          </a:r>
          <a:r>
            <a:rPr lang="fr-FR" sz="1700" kern="1200"/>
            <a:t> septembre</a:t>
          </a:r>
        </a:p>
      </dsp:txBody>
      <dsp:txXfrm>
        <a:off x="4559162" y="231057"/>
        <a:ext cx="1764735" cy="1112934"/>
      </dsp:txXfrm>
    </dsp:sp>
    <dsp:sp modelId="{AADA5ECA-2AB9-4D14-9065-CD0F5BA21662}">
      <dsp:nvSpPr>
        <dsp:cNvPr id="0" name=""/>
        <dsp:cNvSpPr/>
      </dsp:nvSpPr>
      <dsp:spPr>
        <a:xfrm>
          <a:off x="6808130" y="996100"/>
          <a:ext cx="2233888" cy="1573926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finit généralement début juillet </a:t>
          </a:r>
        </a:p>
      </dsp:txBody>
      <dsp:txXfrm>
        <a:off x="7135275" y="1226596"/>
        <a:ext cx="1579598" cy="1112934"/>
      </dsp:txXfrm>
    </dsp:sp>
    <dsp:sp modelId="{A47E22E5-A4EC-482D-8D12-49ADD5BF73D3}">
      <dsp:nvSpPr>
        <dsp:cNvPr id="0" name=""/>
        <dsp:cNvSpPr/>
      </dsp:nvSpPr>
      <dsp:spPr>
        <a:xfrm>
          <a:off x="6682686" y="3242340"/>
          <a:ext cx="2523113" cy="157392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compte 36 semaines en tout</a:t>
          </a:r>
        </a:p>
      </dsp:txBody>
      <dsp:txXfrm>
        <a:off x="7052187" y="3472836"/>
        <a:ext cx="1784111" cy="1112934"/>
      </dsp:txXfrm>
    </dsp:sp>
    <dsp:sp modelId="{A945E507-B04C-4242-B630-30438384315C}">
      <dsp:nvSpPr>
        <dsp:cNvPr id="0" name=""/>
        <dsp:cNvSpPr/>
      </dsp:nvSpPr>
      <dsp:spPr>
        <a:xfrm>
          <a:off x="4293941" y="4100513"/>
          <a:ext cx="2295177" cy="1573926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est découpée en périodes (trimestre ou semestre)</a:t>
          </a:r>
        </a:p>
      </dsp:txBody>
      <dsp:txXfrm>
        <a:off x="4630062" y="4331009"/>
        <a:ext cx="1622935" cy="1112934"/>
      </dsp:txXfrm>
    </dsp:sp>
    <dsp:sp modelId="{11057DB1-34DA-4363-B5E5-5A7DD8420DD7}">
      <dsp:nvSpPr>
        <dsp:cNvPr id="0" name=""/>
        <dsp:cNvSpPr/>
      </dsp:nvSpPr>
      <dsp:spPr>
        <a:xfrm>
          <a:off x="1310566" y="3070346"/>
          <a:ext cx="3256515" cy="1713486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est cadencée selon 6 à 7 semaines de cours puis 2 semaines de vacances</a:t>
          </a:r>
        </a:p>
      </dsp:txBody>
      <dsp:txXfrm>
        <a:off x="1787472" y="3321280"/>
        <a:ext cx="2302703" cy="1211618"/>
      </dsp:txXfrm>
    </dsp:sp>
    <dsp:sp modelId="{C9123622-9D1F-46D3-9B22-67B3B3E20ED4}">
      <dsp:nvSpPr>
        <dsp:cNvPr id="0" name=""/>
        <dsp:cNvSpPr/>
      </dsp:nvSpPr>
      <dsp:spPr>
        <a:xfrm>
          <a:off x="1365988" y="784347"/>
          <a:ext cx="3033333" cy="193915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est rythmée avec des séances de cours, des évaluations et des épreuves certificatives</a:t>
          </a:r>
        </a:p>
      </dsp:txBody>
      <dsp:txXfrm>
        <a:off x="1810209" y="1068330"/>
        <a:ext cx="2144891" cy="13711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81271-C5D2-4486-8B9F-6D9DED6708F7}">
      <dsp:nvSpPr>
        <dsp:cNvPr id="0" name=""/>
        <dsp:cNvSpPr/>
      </dsp:nvSpPr>
      <dsp:spPr>
        <a:xfrm>
          <a:off x="3468335" y="325"/>
          <a:ext cx="5202503" cy="12707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Travail sur l’Etude de gestion (en SdGN)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Travail sur les enseignements spécifiques (RHC, GF, Mercatique, SIG)</a:t>
          </a:r>
        </a:p>
      </dsp:txBody>
      <dsp:txXfrm>
        <a:off x="3468335" y="159174"/>
        <a:ext cx="4725955" cy="953097"/>
      </dsp:txXfrm>
    </dsp:sp>
    <dsp:sp modelId="{2D03F2FE-0A06-4883-9658-7384E27A462A}">
      <dsp:nvSpPr>
        <dsp:cNvPr id="0" name=""/>
        <dsp:cNvSpPr/>
      </dsp:nvSpPr>
      <dsp:spPr>
        <a:xfrm>
          <a:off x="0" y="325"/>
          <a:ext cx="3468335" cy="12707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En classe de Première</a:t>
          </a:r>
        </a:p>
      </dsp:txBody>
      <dsp:txXfrm>
        <a:off x="62035" y="62360"/>
        <a:ext cx="3344265" cy="1146725"/>
      </dsp:txXfrm>
    </dsp:sp>
    <dsp:sp modelId="{672D4E7E-EC24-493F-A206-928E0E368EC7}">
      <dsp:nvSpPr>
        <dsp:cNvPr id="0" name=""/>
        <dsp:cNvSpPr/>
      </dsp:nvSpPr>
      <dsp:spPr>
        <a:xfrm>
          <a:off x="3468335" y="1398201"/>
          <a:ext cx="5202503" cy="12707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98241"/>
            <a:satOff val="-98435"/>
            <a:lumOff val="-901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98241"/>
              <a:satOff val="-98435"/>
              <a:lumOff val="-90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Travail sur l’orientation post-bac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Inscription sur la plateforme ParcourSup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900" kern="1200"/>
            <a:t>Travail sur le Grand Oral</a:t>
          </a:r>
        </a:p>
      </dsp:txBody>
      <dsp:txXfrm>
        <a:off x="3468335" y="1557050"/>
        <a:ext cx="4725955" cy="953097"/>
      </dsp:txXfrm>
    </dsp:sp>
    <dsp:sp modelId="{C5454C50-4A1B-4D7B-87F1-6FED7B5EF618}">
      <dsp:nvSpPr>
        <dsp:cNvPr id="0" name=""/>
        <dsp:cNvSpPr/>
      </dsp:nvSpPr>
      <dsp:spPr>
        <a:xfrm>
          <a:off x="0" y="1398201"/>
          <a:ext cx="3468335" cy="1270795"/>
        </a:xfrm>
        <a:prstGeom prst="roundRect">
          <a:avLst/>
        </a:prstGeom>
        <a:solidFill>
          <a:schemeClr val="accent5">
            <a:hueOff val="-977342"/>
            <a:satOff val="-99103"/>
            <a:lumOff val="-3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kern="1200"/>
            <a:t>En classe de Terminale</a:t>
          </a:r>
        </a:p>
      </dsp:txBody>
      <dsp:txXfrm>
        <a:off x="62035" y="1460236"/>
        <a:ext cx="3344265" cy="1146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81271-C5D2-4486-8B9F-6D9DED6708F7}">
      <dsp:nvSpPr>
        <dsp:cNvPr id="0" name=""/>
        <dsp:cNvSpPr/>
      </dsp:nvSpPr>
      <dsp:spPr>
        <a:xfrm>
          <a:off x="3584713" y="355"/>
          <a:ext cx="5377070" cy="13851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Evaluation orale de l’Etude de gestion (sous la forme d’un galop d’essai pour le Grand Oral)</a:t>
          </a:r>
          <a:endParaRPr lang="fr-FR" sz="1600" kern="1200"/>
        </a:p>
      </dsp:txBody>
      <dsp:txXfrm>
        <a:off x="3584713" y="173495"/>
        <a:ext cx="4857652" cy="1038837"/>
      </dsp:txXfrm>
    </dsp:sp>
    <dsp:sp modelId="{2D03F2FE-0A06-4883-9658-7384E27A462A}">
      <dsp:nvSpPr>
        <dsp:cNvPr id="0" name=""/>
        <dsp:cNvSpPr/>
      </dsp:nvSpPr>
      <dsp:spPr>
        <a:xfrm>
          <a:off x="0" y="355"/>
          <a:ext cx="3584713" cy="13851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En classe de Première</a:t>
          </a:r>
        </a:p>
      </dsp:txBody>
      <dsp:txXfrm>
        <a:off x="67616" y="67971"/>
        <a:ext cx="3449481" cy="1249884"/>
      </dsp:txXfrm>
    </dsp:sp>
    <dsp:sp modelId="{672D4E7E-EC24-493F-A206-928E0E368EC7}">
      <dsp:nvSpPr>
        <dsp:cNvPr id="0" name=""/>
        <dsp:cNvSpPr/>
      </dsp:nvSpPr>
      <dsp:spPr>
        <a:xfrm>
          <a:off x="3584713" y="1523982"/>
          <a:ext cx="5377070" cy="13851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98241"/>
            <a:satOff val="-98435"/>
            <a:lumOff val="-901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98241"/>
              <a:satOff val="-98435"/>
              <a:lumOff val="-90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Finalisation de la préparation du</a:t>
          </a:r>
          <a:r>
            <a:rPr lang="fr-FR" sz="2000" kern="1200" baseline="0"/>
            <a:t> Grand Oral</a:t>
          </a:r>
          <a:endParaRPr lang="fr-FR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Finalisation des vœux sur la plateforme ParcourSup</a:t>
          </a:r>
        </a:p>
      </dsp:txBody>
      <dsp:txXfrm>
        <a:off x="3584713" y="1697122"/>
        <a:ext cx="4857652" cy="1038837"/>
      </dsp:txXfrm>
    </dsp:sp>
    <dsp:sp modelId="{C5454C50-4A1B-4D7B-87F1-6FED7B5EF618}">
      <dsp:nvSpPr>
        <dsp:cNvPr id="0" name=""/>
        <dsp:cNvSpPr/>
      </dsp:nvSpPr>
      <dsp:spPr>
        <a:xfrm>
          <a:off x="0" y="1523982"/>
          <a:ext cx="3584713" cy="1385116"/>
        </a:xfrm>
        <a:prstGeom prst="roundRect">
          <a:avLst/>
        </a:prstGeom>
        <a:solidFill>
          <a:schemeClr val="accent5">
            <a:hueOff val="-977342"/>
            <a:satOff val="-99103"/>
            <a:lumOff val="-3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/>
            <a:t>En classe de Terminale</a:t>
          </a:r>
        </a:p>
      </dsp:txBody>
      <dsp:txXfrm>
        <a:off x="67616" y="1591598"/>
        <a:ext cx="3449481" cy="1249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B81271-C5D2-4486-8B9F-6D9DED6708F7}">
      <dsp:nvSpPr>
        <dsp:cNvPr id="0" name=""/>
        <dsp:cNvSpPr/>
      </dsp:nvSpPr>
      <dsp:spPr>
        <a:xfrm>
          <a:off x="3547651" y="1706"/>
          <a:ext cx="5308497" cy="1470907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15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Choix de l’enseignement spécifique en terminale (RHC ou GF ou Mercatique ou SIG)</a:t>
          </a:r>
        </a:p>
      </dsp:txBody>
      <dsp:txXfrm>
        <a:off x="3547651" y="185569"/>
        <a:ext cx="4756907" cy="1103181"/>
      </dsp:txXfrm>
    </dsp:sp>
    <dsp:sp modelId="{2D03F2FE-0A06-4883-9658-7384E27A462A}">
      <dsp:nvSpPr>
        <dsp:cNvPr id="0" name=""/>
        <dsp:cNvSpPr/>
      </dsp:nvSpPr>
      <dsp:spPr>
        <a:xfrm>
          <a:off x="8652" y="111337"/>
          <a:ext cx="3538998" cy="125164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En classe de Première</a:t>
          </a:r>
        </a:p>
      </dsp:txBody>
      <dsp:txXfrm>
        <a:off x="69752" y="172437"/>
        <a:ext cx="3416798" cy="1129444"/>
      </dsp:txXfrm>
    </dsp:sp>
    <dsp:sp modelId="{672D4E7E-EC24-493F-A206-928E0E368EC7}">
      <dsp:nvSpPr>
        <dsp:cNvPr id="0" name=""/>
        <dsp:cNvSpPr/>
      </dsp:nvSpPr>
      <dsp:spPr>
        <a:xfrm>
          <a:off x="3546786" y="1597778"/>
          <a:ext cx="5313686" cy="14485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398241"/>
            <a:satOff val="-98435"/>
            <a:lumOff val="-901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98241"/>
              <a:satOff val="-98435"/>
              <a:lumOff val="-90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Avis de l’équipe pédagogique pour les vœux sur ParcourSup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000" kern="1200"/>
            <a:t>Avis de l’équipe pédagogique pour le baccalauréat</a:t>
          </a:r>
        </a:p>
      </dsp:txBody>
      <dsp:txXfrm>
        <a:off x="3546786" y="1778842"/>
        <a:ext cx="4770493" cy="1086387"/>
      </dsp:txXfrm>
    </dsp:sp>
    <dsp:sp modelId="{C5454C50-4A1B-4D7B-87F1-6FED7B5EF618}">
      <dsp:nvSpPr>
        <dsp:cNvPr id="0" name=""/>
        <dsp:cNvSpPr/>
      </dsp:nvSpPr>
      <dsp:spPr>
        <a:xfrm>
          <a:off x="4328" y="1696213"/>
          <a:ext cx="3542457" cy="1251644"/>
        </a:xfrm>
        <a:prstGeom prst="roundRect">
          <a:avLst/>
        </a:prstGeom>
        <a:solidFill>
          <a:schemeClr val="accent5">
            <a:hueOff val="-977342"/>
            <a:satOff val="-99103"/>
            <a:lumOff val="-3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70485" rIns="140970" bIns="7048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/>
            <a:t>En classe de Terminale</a:t>
          </a:r>
        </a:p>
      </dsp:txBody>
      <dsp:txXfrm>
        <a:off x="65428" y="1757313"/>
        <a:ext cx="3420257" cy="11294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92E33E-B28F-4999-A0F2-587D9B44E240}">
      <dsp:nvSpPr>
        <dsp:cNvPr id="0" name=""/>
        <dsp:cNvSpPr/>
      </dsp:nvSpPr>
      <dsp:spPr>
        <a:xfrm>
          <a:off x="1616364" y="0"/>
          <a:ext cx="6442363" cy="6442363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BB480E-6349-47DB-8E61-16339518EE66}">
      <dsp:nvSpPr>
        <dsp:cNvPr id="0" name=""/>
        <dsp:cNvSpPr/>
      </dsp:nvSpPr>
      <dsp:spPr>
        <a:xfrm>
          <a:off x="2035117" y="418753"/>
          <a:ext cx="2576945" cy="257694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Chaque matière fait l’objet d’une progression pédagogique (à bâtir)</a:t>
          </a:r>
        </a:p>
      </dsp:txBody>
      <dsp:txXfrm>
        <a:off x="2160913" y="544549"/>
        <a:ext cx="2325353" cy="2325353"/>
      </dsp:txXfrm>
    </dsp:sp>
    <dsp:sp modelId="{B66BDD46-FA14-41D7-8C5D-7F0D3531921B}">
      <dsp:nvSpPr>
        <dsp:cNvPr id="0" name=""/>
        <dsp:cNvSpPr/>
      </dsp:nvSpPr>
      <dsp:spPr>
        <a:xfrm>
          <a:off x="5063028" y="418753"/>
          <a:ext cx="2576945" cy="2576945"/>
        </a:xfrm>
        <a:prstGeom prst="roundRect">
          <a:avLst/>
        </a:prstGeom>
        <a:solidFill>
          <a:schemeClr val="accent3">
            <a:hueOff val="-2340318"/>
            <a:satOff val="0"/>
            <a:lumOff val="137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La progression pédagogique permet d’anticiper son ingénierie pédagogique</a:t>
          </a:r>
        </a:p>
      </dsp:txBody>
      <dsp:txXfrm>
        <a:off x="5188824" y="544549"/>
        <a:ext cx="2325353" cy="2325353"/>
      </dsp:txXfrm>
    </dsp:sp>
    <dsp:sp modelId="{716509B4-4FC3-4D8B-8F1B-3361AAF3155D}">
      <dsp:nvSpPr>
        <dsp:cNvPr id="0" name=""/>
        <dsp:cNvSpPr/>
      </dsp:nvSpPr>
      <dsp:spPr>
        <a:xfrm>
          <a:off x="2035117" y="3446664"/>
          <a:ext cx="2576945" cy="2576945"/>
        </a:xfrm>
        <a:prstGeom prst="roundRect">
          <a:avLst/>
        </a:prstGeom>
        <a:solidFill>
          <a:schemeClr val="accent3">
            <a:hueOff val="-4680636"/>
            <a:satOff val="0"/>
            <a:lumOff val="274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Chaque période est clôturée par un conseil de classe</a:t>
          </a:r>
        </a:p>
      </dsp:txBody>
      <dsp:txXfrm>
        <a:off x="2160913" y="3572460"/>
        <a:ext cx="2325353" cy="2325353"/>
      </dsp:txXfrm>
    </dsp:sp>
    <dsp:sp modelId="{8E40017D-E132-4B3D-89F0-EFAD6A863FF6}">
      <dsp:nvSpPr>
        <dsp:cNvPr id="0" name=""/>
        <dsp:cNvSpPr/>
      </dsp:nvSpPr>
      <dsp:spPr>
        <a:xfrm>
          <a:off x="5063028" y="3446664"/>
          <a:ext cx="2576945" cy="2576945"/>
        </a:xfrm>
        <a:prstGeom prst="roundRect">
          <a:avLst/>
        </a:prstGeom>
        <a:solidFill>
          <a:schemeClr val="accent3">
            <a:hueOff val="-7020954"/>
            <a:satOff val="0"/>
            <a:lumOff val="411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Chaque période (trimestre ou semestre) intègre des cours, des TD, des évaluations</a:t>
          </a:r>
        </a:p>
      </dsp:txBody>
      <dsp:txXfrm>
        <a:off x="5188824" y="3572460"/>
        <a:ext cx="2325353" cy="2325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0F5F5-7037-47B8-8690-D819AEC8D357}" type="datetimeFigureOut">
              <a:rPr lang="fr-FR" smtClean="0"/>
              <a:t>24/09/2022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41C60-E656-4CD6-A1E4-4BF853FCE4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3914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e l'image des diapositives 1">
            <a:extLst>
              <a:ext uri="{FF2B5EF4-FFF2-40B4-BE49-F238E27FC236}">
                <a16:creationId xmlns:a16="http://schemas.microsoft.com/office/drawing/2014/main" id="{85E3AE7B-03B3-F84F-80F9-ECFEF05482B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Espace réservé des notes 2">
            <a:extLst>
              <a:ext uri="{FF2B5EF4-FFF2-40B4-BE49-F238E27FC236}">
                <a16:creationId xmlns:a16="http://schemas.microsoft.com/office/drawing/2014/main" id="{3B6D484F-403D-C24C-8780-8873220552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8A9368-DC07-B64E-BCA2-D96EA6FF0F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21069EDF-977C-A841-89F8-6A1D5A17C9BF}" type="slidenum">
              <a:rPr lang="fr-FR" altLang="fr-FR">
                <a:latin typeface="Calibri" panose="020F0502020204030204" pitchFamily="34" charset="0"/>
              </a:rPr>
              <a:pPr/>
              <a:t>8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04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e l'image des diapositives 1">
            <a:extLst>
              <a:ext uri="{FF2B5EF4-FFF2-40B4-BE49-F238E27FC236}">
                <a16:creationId xmlns:a16="http://schemas.microsoft.com/office/drawing/2014/main" id="{7454064B-B04E-7F49-AC00-59229009A5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Espace réservé des commentaires 2">
            <a:extLst>
              <a:ext uri="{FF2B5EF4-FFF2-40B4-BE49-F238E27FC236}">
                <a16:creationId xmlns:a16="http://schemas.microsoft.com/office/drawing/2014/main" id="{024FF5BF-AF21-6D43-86A1-A6D3828322A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35844" name="Espace réservé du numéro de diapositive 3">
            <a:extLst>
              <a:ext uri="{FF2B5EF4-FFF2-40B4-BE49-F238E27FC236}">
                <a16:creationId xmlns:a16="http://schemas.microsoft.com/office/drawing/2014/main" id="{2F642FD4-73F5-3A40-A033-3A2EE82B41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84225" indent="-301625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206500" indent="-2413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90688" indent="-2413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173288" indent="-2413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6304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30876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5448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4002088" indent="-2413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EE5CE64B-212C-8144-BC7A-FC3F337524E1}" type="slidenum">
              <a:rPr lang="fr-FR" altLang="fr-FR">
                <a:latin typeface="Calibri" panose="020F0502020204030204" pitchFamily="34" charset="0"/>
              </a:rPr>
              <a:pPr/>
              <a:t>9</a:t>
            </a:fld>
            <a:endParaRPr lang="fr-FR" altLang="fr-F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114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5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9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4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1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5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0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3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7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1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1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9/24/2022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3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9/24/2022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‹N°›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300547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8.xml"/><Relationship Id="rId3" Type="http://schemas.openxmlformats.org/officeDocument/2006/relationships/slide" Target="slide3.xml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6.xml"/><Relationship Id="rId5" Type="http://schemas.openxmlformats.org/officeDocument/2006/relationships/slide" Target="slide7.xml"/><Relationship Id="rId10" Type="http://schemas.openxmlformats.org/officeDocument/2006/relationships/slide" Target="slide15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hyperlink" Target="Exemple_progression_SDGN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1" name="Rectangle 97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3" name="Group 99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733246" y="906869"/>
              <a:ext cx="375139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01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03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40000" y="2250905"/>
            <a:ext cx="4500561" cy="3195891"/>
          </a:xfrm>
        </p:spPr>
        <p:txBody>
          <a:bodyPr>
            <a:normAutofit/>
          </a:bodyPr>
          <a:lstStyle/>
          <a:p>
            <a:pPr algn="ctr"/>
            <a:r>
              <a:rPr lang="fr-FR" sz="7500">
                <a:latin typeface="Calibri"/>
                <a:cs typeface="Calibri Light"/>
              </a:rPr>
              <a:t>Module de formation </a:t>
            </a:r>
            <a:br>
              <a:rPr lang="fr-FR" sz="7500">
                <a:latin typeface="Calibri"/>
                <a:cs typeface="Calibri Light"/>
              </a:rPr>
            </a:br>
            <a:r>
              <a:rPr lang="fr-FR" sz="7500">
                <a:latin typeface="Calibri Light"/>
                <a:cs typeface="Calibri Light"/>
              </a:rPr>
              <a:t>n°3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79561" y="358965"/>
            <a:ext cx="3292862" cy="7020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b="1">
                <a:solidFill>
                  <a:srgbClr val="FFFF00"/>
                </a:solidFill>
              </a:rPr>
              <a:t>Economie &amp; gestion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65ED2-CD71-6513-08F6-2B4C7E035D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08" r="21965" b="-1"/>
          <a:stretch/>
        </p:blipFill>
        <p:spPr>
          <a:xfrm>
            <a:off x="5747424" y="10"/>
            <a:ext cx="6444576" cy="685799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38C2E8F2-6FC7-5C7C-FA82-4C1B75E29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" y="44357"/>
            <a:ext cx="2242277" cy="13312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>
            <a:off x="496092" y="5531735"/>
            <a:ext cx="4540138" cy="1077218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Les rythmes d’une année scolaire</a:t>
            </a:r>
            <a:endParaRPr lang="fr-FR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6858539-45A4-BB04-0BA4-B444A1BF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71" r="6" b="1253"/>
          <a:stretch/>
        </p:blipFill>
        <p:spPr>
          <a:xfrm>
            <a:off x="3048" y="0"/>
            <a:ext cx="12188952" cy="2410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2488" y="-1572928"/>
            <a:ext cx="10190071" cy="3145855"/>
          </a:xfrm>
        </p:spPr>
        <p:txBody>
          <a:bodyPr anchor="b">
            <a:normAutofit/>
          </a:bodyPr>
          <a:lstStyle/>
          <a:p>
            <a:r>
              <a:rPr lang="fr-FR" sz="5200" b="1" u="sng" dirty="0">
                <a:solidFill>
                  <a:srgbClr val="FFFF00"/>
                </a:solidFill>
                <a:cs typeface="Calibri Light"/>
              </a:rPr>
              <a:t>1</a:t>
            </a:r>
            <a:r>
              <a:rPr lang="fr-FR" sz="5200" b="1" u="sng" baseline="30000" dirty="0">
                <a:solidFill>
                  <a:srgbClr val="FFFF00"/>
                </a:solidFill>
                <a:cs typeface="Calibri Light"/>
              </a:rPr>
              <a:t>er</a:t>
            </a:r>
            <a:r>
              <a:rPr lang="fr-FR" sz="5200" b="1" u="sng" dirty="0">
                <a:solidFill>
                  <a:srgbClr val="FFFF00"/>
                </a:solidFill>
                <a:cs typeface="Calibri Light"/>
              </a:rPr>
              <a:t> temps : la rentrée d’aout </a:t>
            </a:r>
            <a:endParaRPr lang="fr-FR" sz="5200" b="1" u="sng" dirty="0">
              <a:solidFill>
                <a:srgbClr val="FFFF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1941284" y="4452003"/>
            <a:ext cx="43503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Le rythme scolaire annuel</a:t>
            </a:r>
            <a:endParaRPr lang="fr-FR" sz="2400" b="1">
              <a:solidFill>
                <a:srgbClr val="FF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1787236" y="2618509"/>
            <a:ext cx="10136171" cy="4239491"/>
            <a:chOff x="4168105" y="3078508"/>
            <a:chExt cx="3921076" cy="3305883"/>
          </a:xfrm>
        </p:grpSpPr>
        <p:sp>
          <p:nvSpPr>
            <p:cNvPr id="6" name="Ellipse 5"/>
            <p:cNvSpPr/>
            <p:nvPr/>
          </p:nvSpPr>
          <p:spPr>
            <a:xfrm>
              <a:off x="5388530" y="5610598"/>
              <a:ext cx="65787" cy="6578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Ellipse 6"/>
            <p:cNvSpPr/>
            <p:nvPr/>
          </p:nvSpPr>
          <p:spPr>
            <a:xfrm>
              <a:off x="5241984" y="5677420"/>
              <a:ext cx="65787" cy="65787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Ellipse 7"/>
            <p:cNvSpPr/>
            <p:nvPr/>
          </p:nvSpPr>
          <p:spPr>
            <a:xfrm>
              <a:off x="5091105" y="5732432"/>
              <a:ext cx="65787" cy="65787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Ellipse 8"/>
            <p:cNvSpPr/>
            <p:nvPr/>
          </p:nvSpPr>
          <p:spPr>
            <a:xfrm>
              <a:off x="4935893" y="5775323"/>
              <a:ext cx="65787" cy="65787"/>
            </a:xfrm>
            <a:prstGeom prst="ellipse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Ellipse 10"/>
            <p:cNvSpPr/>
            <p:nvPr/>
          </p:nvSpPr>
          <p:spPr>
            <a:xfrm>
              <a:off x="6073590" y="5052401"/>
              <a:ext cx="65787" cy="65787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Ellipse 11"/>
            <p:cNvSpPr/>
            <p:nvPr/>
          </p:nvSpPr>
          <p:spPr>
            <a:xfrm>
              <a:off x="6464378" y="4233442"/>
              <a:ext cx="65787" cy="6578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Ellipse 18"/>
            <p:cNvSpPr/>
            <p:nvPr/>
          </p:nvSpPr>
          <p:spPr>
            <a:xfrm>
              <a:off x="6358802" y="3211531"/>
              <a:ext cx="65787" cy="65787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Ellipse 19"/>
            <p:cNvSpPr/>
            <p:nvPr/>
          </p:nvSpPr>
          <p:spPr>
            <a:xfrm>
              <a:off x="6452560" y="3145019"/>
              <a:ext cx="65787" cy="65787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Ellipse 20"/>
            <p:cNvSpPr/>
            <p:nvPr/>
          </p:nvSpPr>
          <p:spPr>
            <a:xfrm>
              <a:off x="6546317" y="3078508"/>
              <a:ext cx="65787" cy="65787"/>
            </a:xfrm>
            <a:prstGeom prst="ellipse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Ellipse 21"/>
            <p:cNvSpPr/>
            <p:nvPr/>
          </p:nvSpPr>
          <p:spPr>
            <a:xfrm>
              <a:off x="6640075" y="3145019"/>
              <a:ext cx="65787" cy="65787"/>
            </a:xfrm>
            <a:prstGeom prst="ellipse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Ellipse 22"/>
            <p:cNvSpPr/>
            <p:nvPr/>
          </p:nvSpPr>
          <p:spPr>
            <a:xfrm>
              <a:off x="6734227" y="3211531"/>
              <a:ext cx="65787" cy="65787"/>
            </a:xfrm>
            <a:prstGeom prst="ellipse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Ellipse 23"/>
            <p:cNvSpPr/>
            <p:nvPr/>
          </p:nvSpPr>
          <p:spPr>
            <a:xfrm>
              <a:off x="6546317" y="3218990"/>
              <a:ext cx="65787" cy="65787"/>
            </a:xfrm>
            <a:prstGeom prst="ellipse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Ellipse 24"/>
            <p:cNvSpPr/>
            <p:nvPr/>
          </p:nvSpPr>
          <p:spPr>
            <a:xfrm>
              <a:off x="6546317" y="3359472"/>
              <a:ext cx="65787" cy="65787"/>
            </a:xfrm>
            <a:prstGeom prst="ellipse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orme libre 25"/>
            <p:cNvSpPr/>
            <p:nvPr/>
          </p:nvSpPr>
          <p:spPr>
            <a:xfrm>
              <a:off x="4713317" y="5915936"/>
              <a:ext cx="1416212" cy="468455"/>
            </a:xfrm>
            <a:custGeom>
              <a:avLst/>
              <a:gdLst>
                <a:gd name="connsiteX0" fmla="*/ 0 w 1416212"/>
                <a:gd name="connsiteY0" fmla="*/ 63301 h 379797"/>
                <a:gd name="connsiteX1" fmla="*/ 63301 w 1416212"/>
                <a:gd name="connsiteY1" fmla="*/ 0 h 379797"/>
                <a:gd name="connsiteX2" fmla="*/ 1352911 w 1416212"/>
                <a:gd name="connsiteY2" fmla="*/ 0 h 379797"/>
                <a:gd name="connsiteX3" fmla="*/ 1416212 w 1416212"/>
                <a:gd name="connsiteY3" fmla="*/ 63301 h 379797"/>
                <a:gd name="connsiteX4" fmla="*/ 1416212 w 1416212"/>
                <a:gd name="connsiteY4" fmla="*/ 316496 h 379797"/>
                <a:gd name="connsiteX5" fmla="*/ 1352911 w 1416212"/>
                <a:gd name="connsiteY5" fmla="*/ 379797 h 379797"/>
                <a:gd name="connsiteX6" fmla="*/ 63301 w 1416212"/>
                <a:gd name="connsiteY6" fmla="*/ 379797 h 379797"/>
                <a:gd name="connsiteX7" fmla="*/ 0 w 1416212"/>
                <a:gd name="connsiteY7" fmla="*/ 316496 h 379797"/>
                <a:gd name="connsiteX8" fmla="*/ 0 w 1416212"/>
                <a:gd name="connsiteY8" fmla="*/ 63301 h 37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212" h="379797">
                  <a:moveTo>
                    <a:pt x="0" y="63301"/>
                  </a:moveTo>
                  <a:cubicBezTo>
                    <a:pt x="0" y="28341"/>
                    <a:pt x="28341" y="0"/>
                    <a:pt x="63301" y="0"/>
                  </a:cubicBezTo>
                  <a:lnTo>
                    <a:pt x="1352911" y="0"/>
                  </a:lnTo>
                  <a:cubicBezTo>
                    <a:pt x="1387871" y="0"/>
                    <a:pt x="1416212" y="28341"/>
                    <a:pt x="1416212" y="63301"/>
                  </a:cubicBezTo>
                  <a:lnTo>
                    <a:pt x="1416212" y="316496"/>
                  </a:lnTo>
                  <a:cubicBezTo>
                    <a:pt x="1416212" y="351456"/>
                    <a:pt x="1387871" y="379797"/>
                    <a:pt x="1352911" y="379797"/>
                  </a:cubicBezTo>
                  <a:lnTo>
                    <a:pt x="63301" y="379797"/>
                  </a:lnTo>
                  <a:cubicBezTo>
                    <a:pt x="28341" y="379797"/>
                    <a:pt x="0" y="351456"/>
                    <a:pt x="0" y="316496"/>
                  </a:cubicBezTo>
                  <a:lnTo>
                    <a:pt x="0" y="633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05" tIns="79500" rIns="79500" bIns="7950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/>
                <a:t>p</a:t>
              </a:r>
              <a:r>
                <a:rPr lang="fr-FR" sz="2000" b="1" kern="1200"/>
                <a:t>rendre un 1</a:t>
              </a:r>
              <a:r>
                <a:rPr lang="fr-FR" sz="2000" b="1" kern="1200" baseline="30000"/>
                <a:t>er</a:t>
              </a:r>
              <a:r>
                <a:rPr lang="fr-FR" sz="2000" b="1" kern="1200"/>
                <a:t> contact avec ses classes</a:t>
              </a:r>
            </a:p>
          </p:txBody>
        </p:sp>
        <p:sp>
          <p:nvSpPr>
            <p:cNvPr id="27" name="Ellipse 26"/>
            <p:cNvSpPr/>
            <p:nvPr/>
          </p:nvSpPr>
          <p:spPr>
            <a:xfrm>
              <a:off x="4168105" y="5534868"/>
              <a:ext cx="656697" cy="6567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3200" b="1">
                  <a:solidFill>
                    <a:srgbClr val="7030A0"/>
                  </a:solidFill>
                </a:rPr>
                <a:t>n°1</a:t>
              </a:r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5831908" y="5351784"/>
              <a:ext cx="1416212" cy="476944"/>
            </a:xfrm>
            <a:custGeom>
              <a:avLst/>
              <a:gdLst>
                <a:gd name="connsiteX0" fmla="*/ 0 w 1416212"/>
                <a:gd name="connsiteY0" fmla="*/ 63301 h 379797"/>
                <a:gd name="connsiteX1" fmla="*/ 63301 w 1416212"/>
                <a:gd name="connsiteY1" fmla="*/ 0 h 379797"/>
                <a:gd name="connsiteX2" fmla="*/ 1352911 w 1416212"/>
                <a:gd name="connsiteY2" fmla="*/ 0 h 379797"/>
                <a:gd name="connsiteX3" fmla="*/ 1416212 w 1416212"/>
                <a:gd name="connsiteY3" fmla="*/ 63301 h 379797"/>
                <a:gd name="connsiteX4" fmla="*/ 1416212 w 1416212"/>
                <a:gd name="connsiteY4" fmla="*/ 316496 h 379797"/>
                <a:gd name="connsiteX5" fmla="*/ 1352911 w 1416212"/>
                <a:gd name="connsiteY5" fmla="*/ 379797 h 379797"/>
                <a:gd name="connsiteX6" fmla="*/ 63301 w 1416212"/>
                <a:gd name="connsiteY6" fmla="*/ 379797 h 379797"/>
                <a:gd name="connsiteX7" fmla="*/ 0 w 1416212"/>
                <a:gd name="connsiteY7" fmla="*/ 316496 h 379797"/>
                <a:gd name="connsiteX8" fmla="*/ 0 w 1416212"/>
                <a:gd name="connsiteY8" fmla="*/ 63301 h 37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212" h="379797">
                  <a:moveTo>
                    <a:pt x="0" y="63301"/>
                  </a:moveTo>
                  <a:cubicBezTo>
                    <a:pt x="0" y="28341"/>
                    <a:pt x="28341" y="0"/>
                    <a:pt x="63301" y="0"/>
                  </a:cubicBezTo>
                  <a:lnTo>
                    <a:pt x="1352911" y="0"/>
                  </a:lnTo>
                  <a:cubicBezTo>
                    <a:pt x="1387871" y="0"/>
                    <a:pt x="1416212" y="28341"/>
                    <a:pt x="1416212" y="63301"/>
                  </a:cubicBezTo>
                  <a:lnTo>
                    <a:pt x="1416212" y="316496"/>
                  </a:lnTo>
                  <a:cubicBezTo>
                    <a:pt x="1416212" y="351456"/>
                    <a:pt x="1387871" y="379797"/>
                    <a:pt x="1352911" y="379797"/>
                  </a:cubicBezTo>
                  <a:lnTo>
                    <a:pt x="63301" y="379797"/>
                  </a:lnTo>
                  <a:cubicBezTo>
                    <a:pt x="28341" y="379797"/>
                    <a:pt x="0" y="351456"/>
                    <a:pt x="0" y="316496"/>
                  </a:cubicBezTo>
                  <a:lnTo>
                    <a:pt x="0" y="633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05" tIns="79500" rIns="79500" bIns="7950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/>
                <a:t>   expliciter le rythme de travail</a:t>
              </a:r>
            </a:p>
          </p:txBody>
        </p:sp>
        <p:sp>
          <p:nvSpPr>
            <p:cNvPr id="29" name="Ellipse 28"/>
            <p:cNvSpPr/>
            <p:nvPr/>
          </p:nvSpPr>
          <p:spPr>
            <a:xfrm>
              <a:off x="5348939" y="4957227"/>
              <a:ext cx="656697" cy="6567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3200" b="1">
                  <a:solidFill>
                    <a:srgbClr val="00B050"/>
                  </a:solidFill>
                </a:rPr>
                <a:t>n°2</a:t>
              </a:r>
              <a:endParaRPr lang="fr-FR" sz="2800" b="1">
                <a:solidFill>
                  <a:srgbClr val="00B050"/>
                </a:solidFill>
              </a:endParaRPr>
            </a:p>
          </p:txBody>
        </p:sp>
        <p:sp>
          <p:nvSpPr>
            <p:cNvPr id="30" name="Forme libre 29"/>
            <p:cNvSpPr/>
            <p:nvPr/>
          </p:nvSpPr>
          <p:spPr>
            <a:xfrm>
              <a:off x="6464378" y="4735488"/>
              <a:ext cx="1416212" cy="379797"/>
            </a:xfrm>
            <a:custGeom>
              <a:avLst/>
              <a:gdLst>
                <a:gd name="connsiteX0" fmla="*/ 0 w 1416212"/>
                <a:gd name="connsiteY0" fmla="*/ 63301 h 379797"/>
                <a:gd name="connsiteX1" fmla="*/ 63301 w 1416212"/>
                <a:gd name="connsiteY1" fmla="*/ 0 h 379797"/>
                <a:gd name="connsiteX2" fmla="*/ 1352911 w 1416212"/>
                <a:gd name="connsiteY2" fmla="*/ 0 h 379797"/>
                <a:gd name="connsiteX3" fmla="*/ 1416212 w 1416212"/>
                <a:gd name="connsiteY3" fmla="*/ 63301 h 379797"/>
                <a:gd name="connsiteX4" fmla="*/ 1416212 w 1416212"/>
                <a:gd name="connsiteY4" fmla="*/ 316496 h 379797"/>
                <a:gd name="connsiteX5" fmla="*/ 1352911 w 1416212"/>
                <a:gd name="connsiteY5" fmla="*/ 379797 h 379797"/>
                <a:gd name="connsiteX6" fmla="*/ 63301 w 1416212"/>
                <a:gd name="connsiteY6" fmla="*/ 379797 h 379797"/>
                <a:gd name="connsiteX7" fmla="*/ 0 w 1416212"/>
                <a:gd name="connsiteY7" fmla="*/ 316496 h 379797"/>
                <a:gd name="connsiteX8" fmla="*/ 0 w 1416212"/>
                <a:gd name="connsiteY8" fmla="*/ 63301 h 37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212" h="379797">
                  <a:moveTo>
                    <a:pt x="0" y="63301"/>
                  </a:moveTo>
                  <a:cubicBezTo>
                    <a:pt x="0" y="28341"/>
                    <a:pt x="28341" y="0"/>
                    <a:pt x="63301" y="0"/>
                  </a:cubicBezTo>
                  <a:lnTo>
                    <a:pt x="1352911" y="0"/>
                  </a:lnTo>
                  <a:cubicBezTo>
                    <a:pt x="1387871" y="0"/>
                    <a:pt x="1416212" y="28341"/>
                    <a:pt x="1416212" y="63301"/>
                  </a:cubicBezTo>
                  <a:lnTo>
                    <a:pt x="1416212" y="316496"/>
                  </a:lnTo>
                  <a:cubicBezTo>
                    <a:pt x="1416212" y="351456"/>
                    <a:pt x="1387871" y="379797"/>
                    <a:pt x="1352911" y="379797"/>
                  </a:cubicBezTo>
                  <a:lnTo>
                    <a:pt x="63301" y="379797"/>
                  </a:lnTo>
                  <a:cubicBezTo>
                    <a:pt x="28341" y="379797"/>
                    <a:pt x="0" y="351456"/>
                    <a:pt x="0" y="316496"/>
                  </a:cubicBezTo>
                  <a:lnTo>
                    <a:pt x="0" y="633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05" tIns="79500" rIns="79500" bIns="7950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/>
                <a:t>  préciser les attendus</a:t>
              </a:r>
            </a:p>
          </p:txBody>
        </p:sp>
        <p:sp>
          <p:nvSpPr>
            <p:cNvPr id="31" name="Ellipse 30"/>
            <p:cNvSpPr/>
            <p:nvPr/>
          </p:nvSpPr>
          <p:spPr>
            <a:xfrm>
              <a:off x="5980620" y="4353516"/>
              <a:ext cx="656697" cy="6567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3200" b="1">
                  <a:solidFill>
                    <a:schemeClr val="accent4"/>
                  </a:solidFill>
                </a:rPr>
                <a:t>n°3</a:t>
              </a:r>
            </a:p>
          </p:txBody>
        </p:sp>
        <p:sp>
          <p:nvSpPr>
            <p:cNvPr id="32" name="Forme libre 31"/>
            <p:cNvSpPr/>
            <p:nvPr/>
          </p:nvSpPr>
          <p:spPr>
            <a:xfrm>
              <a:off x="6672969" y="3864551"/>
              <a:ext cx="1416212" cy="488965"/>
            </a:xfrm>
            <a:custGeom>
              <a:avLst/>
              <a:gdLst>
                <a:gd name="connsiteX0" fmla="*/ 0 w 1416212"/>
                <a:gd name="connsiteY0" fmla="*/ 63301 h 379797"/>
                <a:gd name="connsiteX1" fmla="*/ 63301 w 1416212"/>
                <a:gd name="connsiteY1" fmla="*/ 0 h 379797"/>
                <a:gd name="connsiteX2" fmla="*/ 1352911 w 1416212"/>
                <a:gd name="connsiteY2" fmla="*/ 0 h 379797"/>
                <a:gd name="connsiteX3" fmla="*/ 1416212 w 1416212"/>
                <a:gd name="connsiteY3" fmla="*/ 63301 h 379797"/>
                <a:gd name="connsiteX4" fmla="*/ 1416212 w 1416212"/>
                <a:gd name="connsiteY4" fmla="*/ 316496 h 379797"/>
                <a:gd name="connsiteX5" fmla="*/ 1352911 w 1416212"/>
                <a:gd name="connsiteY5" fmla="*/ 379797 h 379797"/>
                <a:gd name="connsiteX6" fmla="*/ 63301 w 1416212"/>
                <a:gd name="connsiteY6" fmla="*/ 379797 h 379797"/>
                <a:gd name="connsiteX7" fmla="*/ 0 w 1416212"/>
                <a:gd name="connsiteY7" fmla="*/ 316496 h 379797"/>
                <a:gd name="connsiteX8" fmla="*/ 0 w 1416212"/>
                <a:gd name="connsiteY8" fmla="*/ 63301 h 379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6212" h="379797">
                  <a:moveTo>
                    <a:pt x="0" y="63301"/>
                  </a:moveTo>
                  <a:cubicBezTo>
                    <a:pt x="0" y="28341"/>
                    <a:pt x="28341" y="0"/>
                    <a:pt x="63301" y="0"/>
                  </a:cubicBezTo>
                  <a:lnTo>
                    <a:pt x="1352911" y="0"/>
                  </a:lnTo>
                  <a:cubicBezTo>
                    <a:pt x="1387871" y="0"/>
                    <a:pt x="1416212" y="28341"/>
                    <a:pt x="1416212" y="63301"/>
                  </a:cubicBezTo>
                  <a:lnTo>
                    <a:pt x="1416212" y="316496"/>
                  </a:lnTo>
                  <a:cubicBezTo>
                    <a:pt x="1416212" y="351456"/>
                    <a:pt x="1387871" y="379797"/>
                    <a:pt x="1352911" y="379797"/>
                  </a:cubicBezTo>
                  <a:lnTo>
                    <a:pt x="63301" y="379797"/>
                  </a:lnTo>
                  <a:cubicBezTo>
                    <a:pt x="28341" y="379797"/>
                    <a:pt x="0" y="351456"/>
                    <a:pt x="0" y="316496"/>
                  </a:cubicBezTo>
                  <a:lnTo>
                    <a:pt x="0" y="6330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8305" tIns="79500" rIns="79500" bIns="79500" numCol="1" spcCol="1270" anchor="ctr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2000" b="1" kern="1200"/>
                <a:t>    contextualiser la formation</a:t>
              </a:r>
            </a:p>
          </p:txBody>
        </p:sp>
        <p:sp>
          <p:nvSpPr>
            <p:cNvPr id="33" name="Ellipse 32"/>
            <p:cNvSpPr/>
            <p:nvPr/>
          </p:nvSpPr>
          <p:spPr>
            <a:xfrm>
              <a:off x="6211665" y="3491535"/>
              <a:ext cx="656697" cy="65672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fr-FR" sz="3200" b="1">
                  <a:solidFill>
                    <a:schemeClr val="accent5"/>
                  </a:solidFill>
                </a:rPr>
                <a:t>n°4</a:t>
              </a:r>
            </a:p>
          </p:txBody>
        </p:sp>
      </p:grpSp>
      <p:pic>
        <p:nvPicPr>
          <p:cNvPr id="34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" y="3401429"/>
            <a:ext cx="2177945" cy="2177945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36" name="Pensées 35"/>
          <p:cNvSpPr/>
          <p:nvPr/>
        </p:nvSpPr>
        <p:spPr>
          <a:xfrm>
            <a:off x="2636032" y="3509065"/>
            <a:ext cx="3394620" cy="1359481"/>
          </a:xfrm>
          <a:prstGeom prst="cloudCallout">
            <a:avLst>
              <a:gd name="adj1" fmla="val -65728"/>
              <a:gd name="adj2" fmla="val -1597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i="1">
                <a:solidFill>
                  <a:schemeClr val="bg1"/>
                </a:solidFill>
              </a:rPr>
              <a:t>La rentrée permet de :</a:t>
            </a:r>
          </a:p>
        </p:txBody>
      </p:sp>
      <p:sp>
        <p:nvSpPr>
          <p:cNvPr id="37" name="Flèche droite rayée 36"/>
          <p:cNvSpPr/>
          <p:nvPr/>
        </p:nvSpPr>
        <p:spPr>
          <a:xfrm rot="5400000">
            <a:off x="11346359" y="6046304"/>
            <a:ext cx="992317" cy="631073"/>
          </a:xfrm>
          <a:prstGeom prst="stripedRightArrow">
            <a:avLst>
              <a:gd name="adj1" fmla="val 25716"/>
              <a:gd name="adj2" fmla="val 606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Parchemin vertical 34">
            <a:hlinkClick r:id="rId4" action="ppaction://hlinksldjump"/>
          </p:cNvPr>
          <p:cNvSpPr/>
          <p:nvPr/>
        </p:nvSpPr>
        <p:spPr>
          <a:xfrm>
            <a:off x="172325" y="189606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090435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6858539-45A4-BB04-0BA4-B444A1BF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71" r="6" b="1253"/>
          <a:stretch/>
        </p:blipFill>
        <p:spPr>
          <a:xfrm>
            <a:off x="3048" y="0"/>
            <a:ext cx="12188952" cy="2410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2488" y="-1572928"/>
            <a:ext cx="10190071" cy="3145855"/>
          </a:xfrm>
        </p:spPr>
        <p:txBody>
          <a:bodyPr anchor="b">
            <a:normAutofit/>
          </a:bodyPr>
          <a:lstStyle/>
          <a:p>
            <a:r>
              <a:rPr lang="fr-FR" sz="5200" b="1" u="sng" dirty="0">
                <a:solidFill>
                  <a:srgbClr val="FFFF00"/>
                </a:solidFill>
                <a:cs typeface="Calibri Light"/>
              </a:rPr>
              <a:t>1</a:t>
            </a:r>
            <a:r>
              <a:rPr lang="fr-FR" sz="5200" b="1" u="sng" baseline="30000" dirty="0">
                <a:solidFill>
                  <a:srgbClr val="FFFF00"/>
                </a:solidFill>
                <a:cs typeface="Calibri Light"/>
              </a:rPr>
              <a:t>er</a:t>
            </a:r>
            <a:r>
              <a:rPr lang="fr-FR" sz="5200" b="1" u="sng" dirty="0">
                <a:solidFill>
                  <a:srgbClr val="FFFF00"/>
                </a:solidFill>
                <a:cs typeface="Calibri Light"/>
              </a:rPr>
              <a:t> temps : la rentrée d’aout </a:t>
            </a:r>
            <a:endParaRPr lang="fr-FR" sz="5200" b="1" u="sng" dirty="0">
              <a:solidFill>
                <a:srgbClr val="FFFF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1941284" y="4452003"/>
            <a:ext cx="43503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Le rythme scolaire annuel</a:t>
            </a:r>
            <a:endParaRPr lang="fr-FR" sz="2400" b="1">
              <a:solidFill>
                <a:srgbClr val="FF0000"/>
              </a:solidFill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1483958" y="1607127"/>
            <a:ext cx="9404953" cy="5680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>
                <a:solidFill>
                  <a:schemeClr val="bg1"/>
                </a:solidFill>
              </a:rPr>
              <a:t>Que se passe-t-il si vous êtes professeur principal (P.P) ?</a:t>
            </a:r>
          </a:p>
        </p:txBody>
      </p:sp>
      <p:sp>
        <p:nvSpPr>
          <p:cNvPr id="4" name="Triangle isocèle 3"/>
          <p:cNvSpPr/>
          <p:nvPr/>
        </p:nvSpPr>
        <p:spPr>
          <a:xfrm>
            <a:off x="5168505" y="3925082"/>
            <a:ext cx="2035858" cy="146402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>
                <a:solidFill>
                  <a:srgbClr val="FFFF00"/>
                </a:solidFill>
              </a:rPr>
              <a:t>P.P.</a:t>
            </a:r>
          </a:p>
          <a:p>
            <a:pPr algn="ctr"/>
            <a:endParaRPr lang="fr-FR" b="1">
              <a:solidFill>
                <a:srgbClr val="FFFF00"/>
              </a:solidFill>
            </a:endParaRPr>
          </a:p>
          <a:p>
            <a:pPr algn="ctr"/>
            <a:endParaRPr lang="fr-FR" b="1">
              <a:solidFill>
                <a:srgbClr val="FFFF00"/>
              </a:solidFill>
            </a:endParaRPr>
          </a:p>
        </p:txBody>
      </p:sp>
      <p:sp>
        <p:nvSpPr>
          <p:cNvPr id="5" name="Rectangle avec coins rognés en diagonale 4"/>
          <p:cNvSpPr/>
          <p:nvPr/>
        </p:nvSpPr>
        <p:spPr>
          <a:xfrm>
            <a:off x="4914985" y="2541617"/>
            <a:ext cx="2562712" cy="1268128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Rôle de coordination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06464" y="2660073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  <a:t>Avec l’équipe enseignante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06464" y="3278787"/>
            <a:ext cx="302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  <a:t>Avec la Direction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75855" y="3897501"/>
            <a:ext cx="3865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  <a:t>Préparation du conseil de classe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8172268" y="2655333"/>
            <a:ext cx="331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  <a:t>Organisation de l’élection des délégués de classe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172268" y="3361640"/>
            <a:ext cx="302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5">
                    <a:lumMod val="60000"/>
                    <a:lumOff val="40000"/>
                  </a:schemeClr>
                </a:solidFill>
              </a:rPr>
              <a:t>Information sur le réglèment intérieur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142509" y="2844739"/>
            <a:ext cx="49914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3172691" y="3322628"/>
            <a:ext cx="1468961" cy="140825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4142509" y="3752581"/>
            <a:ext cx="526854" cy="329587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7731216" y="2927637"/>
            <a:ext cx="49914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7731216" y="3638822"/>
            <a:ext cx="499143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avec coins arrondis en diagonale 20"/>
          <p:cNvSpPr/>
          <p:nvPr/>
        </p:nvSpPr>
        <p:spPr>
          <a:xfrm>
            <a:off x="7132107" y="5518243"/>
            <a:ext cx="2355272" cy="1163782"/>
          </a:xfrm>
          <a:prstGeom prst="round2Diag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Rôle de dialogue et médiation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465127" y="4807508"/>
            <a:ext cx="2008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3"/>
                </a:solidFill>
              </a:rPr>
              <a:t>Avec les familles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9929766" y="5421720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3"/>
                </a:solidFill>
              </a:rPr>
              <a:t>Avec l’infirmière, la PSyEN, l’AS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9923911" y="6312693"/>
            <a:ext cx="221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3"/>
                </a:solidFill>
              </a:rPr>
              <a:t>Avec la vie scolaire</a:t>
            </a:r>
          </a:p>
        </p:txBody>
      </p:sp>
      <p:cxnSp>
        <p:nvCxnSpPr>
          <p:cNvPr id="29" name="Connecteur droit 28"/>
          <p:cNvCxnSpPr>
            <a:endCxn id="27" idx="1"/>
          </p:cNvCxnSpPr>
          <p:nvPr/>
        </p:nvCxnSpPr>
        <p:spPr>
          <a:xfrm>
            <a:off x="9579271" y="5744885"/>
            <a:ext cx="350495" cy="1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>
            <a:endCxn id="28" idx="1"/>
          </p:cNvCxnSpPr>
          <p:nvPr/>
        </p:nvCxnSpPr>
        <p:spPr>
          <a:xfrm>
            <a:off x="9588643" y="6497359"/>
            <a:ext cx="33526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9240982" y="5176840"/>
            <a:ext cx="0" cy="272629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avec coins rognés du même côté 34"/>
          <p:cNvSpPr/>
          <p:nvPr/>
        </p:nvSpPr>
        <p:spPr>
          <a:xfrm>
            <a:off x="3075709" y="5633947"/>
            <a:ext cx="2092797" cy="1048078"/>
          </a:xfrm>
          <a:prstGeom prst="snip2Same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Rôle d’aide et de conseils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807861" y="4821140"/>
            <a:ext cx="267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Durant chaque trimestre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624413" y="5336010"/>
            <a:ext cx="2008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Après chaque conseil de classe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624413" y="6141714"/>
            <a:ext cx="2132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chemeClr val="accent2"/>
                </a:solidFill>
              </a:rPr>
              <a:t>Accompagnement pour l’orientation</a:t>
            </a:r>
          </a:p>
        </p:txBody>
      </p:sp>
      <p:cxnSp>
        <p:nvCxnSpPr>
          <p:cNvPr id="40" name="Connecteur droit 39"/>
          <p:cNvCxnSpPr/>
          <p:nvPr/>
        </p:nvCxnSpPr>
        <p:spPr>
          <a:xfrm flipV="1">
            <a:off x="3907171" y="5176840"/>
            <a:ext cx="1" cy="4156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>
            <a:off x="2668663" y="6312693"/>
            <a:ext cx="407046" cy="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 flipV="1">
            <a:off x="2503159" y="5659176"/>
            <a:ext cx="572550" cy="9263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archemin vertical 31">
            <a:hlinkClick r:id="rId3" action="ppaction://hlinksldjump"/>
          </p:cNvPr>
          <p:cNvSpPr/>
          <p:nvPr/>
        </p:nvSpPr>
        <p:spPr>
          <a:xfrm>
            <a:off x="172325" y="189606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536695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6858539-45A4-BB04-0BA4-B444A1BF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71" r="6" b="1253"/>
          <a:stretch/>
        </p:blipFill>
        <p:spPr>
          <a:xfrm>
            <a:off x="3048" y="0"/>
            <a:ext cx="12188952" cy="2410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233" y="668678"/>
            <a:ext cx="8236581" cy="880200"/>
          </a:xfrm>
        </p:spPr>
        <p:txBody>
          <a:bodyPr anchor="b">
            <a:normAutofit/>
          </a:bodyPr>
          <a:lstStyle/>
          <a:p>
            <a:r>
              <a:rPr lang="fr-FR" sz="5200" b="1" u="sng">
                <a:solidFill>
                  <a:srgbClr val="FFFF00"/>
                </a:solidFill>
                <a:cs typeface="Calibri Light"/>
              </a:rPr>
              <a:t>2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temps : le 1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er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trimestre </a:t>
            </a:r>
            <a:endParaRPr lang="fr-FR" sz="5200" b="1" u="sng">
              <a:solidFill>
                <a:srgbClr val="FFFF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1941284" y="4452003"/>
            <a:ext cx="43503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Le rythme scolaire annuel</a:t>
            </a:r>
            <a:endParaRPr lang="fr-FR" sz="2400" b="1">
              <a:solidFill>
                <a:srgbClr val="FF0000"/>
              </a:solidFill>
            </a:endParaRPr>
          </a:p>
        </p:txBody>
      </p:sp>
      <p:pic>
        <p:nvPicPr>
          <p:cNvPr id="32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83" y="2580582"/>
            <a:ext cx="1893517" cy="1893517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" name="Légende encadrée avec une bordure 1 6"/>
          <p:cNvSpPr/>
          <p:nvPr/>
        </p:nvSpPr>
        <p:spPr>
          <a:xfrm>
            <a:off x="5735782" y="2580582"/>
            <a:ext cx="6012872" cy="1260764"/>
          </a:xfrm>
          <a:prstGeom prst="accentBorderCallout1">
            <a:avLst>
              <a:gd name="adj1" fmla="val 18750"/>
              <a:gd name="adj2" fmla="val -8333"/>
              <a:gd name="adj3" fmla="val 30082"/>
              <a:gd name="adj4" fmla="val -523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Il est rythmé par l’alternance de séances de cours, de TD, d’évaluations puis de réunions de concertation en équipe pédagogique</a:t>
            </a:r>
          </a:p>
        </p:txBody>
      </p:sp>
      <p:sp>
        <p:nvSpPr>
          <p:cNvPr id="9" name="Organigramme : Document 8"/>
          <p:cNvSpPr/>
          <p:nvPr/>
        </p:nvSpPr>
        <p:spPr>
          <a:xfrm>
            <a:off x="665018" y="4724400"/>
            <a:ext cx="3796146" cy="1967345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>
                <a:solidFill>
                  <a:schemeClr val="bg1"/>
                </a:solidFill>
              </a:rPr>
              <a:t>Remarque n°1 : 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Les </a:t>
            </a:r>
            <a:r>
              <a:rPr lang="fr-FR" sz="1600" b="1" i="1">
                <a:solidFill>
                  <a:schemeClr val="bg1"/>
                </a:solidFill>
              </a:rPr>
              <a:t>réunions d’équipe </a:t>
            </a:r>
            <a:r>
              <a:rPr lang="fr-FR" sz="1600">
                <a:solidFill>
                  <a:schemeClr val="bg1"/>
                </a:solidFill>
              </a:rPr>
              <a:t>sont habituellement organisées par le professeur principal et ont lieu généralement en dehors de l’emploi du temps de la classe concernée</a:t>
            </a:r>
          </a:p>
        </p:txBody>
      </p:sp>
      <p:sp>
        <p:nvSpPr>
          <p:cNvPr id="36" name="Organigramme : Document 35"/>
          <p:cNvSpPr/>
          <p:nvPr/>
        </p:nvSpPr>
        <p:spPr>
          <a:xfrm>
            <a:off x="4876801" y="4474099"/>
            <a:ext cx="7172632" cy="2383902"/>
          </a:xfrm>
          <a:prstGeom prst="flowChartDocument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>
                <a:solidFill>
                  <a:schemeClr val="bg1"/>
                </a:solidFill>
              </a:rPr>
              <a:t>Remarque n°2 : 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En prébac uniquement, depuis septembre 2021, dans le cadre de la réforme du baccalauréat général et technologique et notamment du contrôle continu comptant pour 40% de la certification, un dispositif nommé « </a:t>
            </a:r>
            <a:r>
              <a:rPr lang="fr-FR" sz="1600" b="1" i="1">
                <a:solidFill>
                  <a:schemeClr val="bg1"/>
                </a:solidFill>
              </a:rPr>
              <a:t>Plan Local d’Evaluations</a:t>
            </a:r>
            <a:r>
              <a:rPr lang="fr-FR" sz="1600">
                <a:solidFill>
                  <a:schemeClr val="bg1"/>
                </a:solidFill>
              </a:rPr>
              <a:t> » (PLE) est élaboré par chaque lycée.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 Il formalise le nombre, le type et le coefficient des évaluations pour chaque matière. Il mentionne également les modalités d’évaluation en cas d’absence d’élèves.</a:t>
            </a:r>
          </a:p>
        </p:txBody>
      </p:sp>
      <p:sp>
        <p:nvSpPr>
          <p:cNvPr id="11" name="Parchemin vertical 10">
            <a:hlinkClick r:id="rId4" action="ppaction://hlinksldjump"/>
          </p:cNvPr>
          <p:cNvSpPr/>
          <p:nvPr/>
        </p:nvSpPr>
        <p:spPr>
          <a:xfrm>
            <a:off x="172325" y="240975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538921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6858539-45A4-BB04-0BA4-B444A1BF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71" r="6" b="1253"/>
          <a:stretch/>
        </p:blipFill>
        <p:spPr>
          <a:xfrm>
            <a:off x="3048" y="0"/>
            <a:ext cx="12188952" cy="2410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2488" y="779099"/>
            <a:ext cx="10190071" cy="852491"/>
          </a:xfrm>
        </p:spPr>
        <p:txBody>
          <a:bodyPr anchor="b">
            <a:normAutofit/>
          </a:bodyPr>
          <a:lstStyle/>
          <a:p>
            <a:r>
              <a:rPr lang="fr-FR" sz="5200" b="1" u="sng">
                <a:solidFill>
                  <a:srgbClr val="FFFF00"/>
                </a:solidFill>
                <a:cs typeface="Calibri Light"/>
              </a:rPr>
              <a:t>3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temps : </a:t>
            </a:r>
            <a:r>
              <a:rPr lang="fr-FR" sz="5200" b="1" u="sng">
                <a:solidFill>
                  <a:srgbClr val="FF0000"/>
                </a:solidFill>
                <a:cs typeface="Calibri Light"/>
              </a:rPr>
              <a:t>la fin du 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1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er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trimestre </a:t>
            </a:r>
            <a:endParaRPr lang="fr-FR" sz="5200" b="1" u="sng">
              <a:solidFill>
                <a:srgbClr val="FFFF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1941284" y="4452003"/>
            <a:ext cx="43503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Le rythme scolaire annuel</a:t>
            </a:r>
            <a:endParaRPr lang="fr-FR" sz="2400" b="1">
              <a:solidFill>
                <a:srgbClr val="FF0000"/>
              </a:solidFill>
            </a:endParaRPr>
          </a:p>
        </p:txBody>
      </p:sp>
      <p:pic>
        <p:nvPicPr>
          <p:cNvPr id="32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883" y="2580582"/>
            <a:ext cx="1893517" cy="1893517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" name="Légende encadrée avec une bordure 1 6"/>
          <p:cNvSpPr/>
          <p:nvPr/>
        </p:nvSpPr>
        <p:spPr>
          <a:xfrm>
            <a:off x="5735782" y="2580581"/>
            <a:ext cx="6313650" cy="2143819"/>
          </a:xfrm>
          <a:prstGeom prst="accentBorderCallout1">
            <a:avLst>
              <a:gd name="adj1" fmla="val 18750"/>
              <a:gd name="adj2" fmla="val -8333"/>
              <a:gd name="adj3" fmla="val 30082"/>
              <a:gd name="adj4" fmla="val -52389"/>
            </a:avLst>
          </a:prstGeom>
          <a:solidFill>
            <a:schemeClr val="accent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Une fois la 1</a:t>
            </a:r>
            <a:r>
              <a:rPr lang="fr-FR" baseline="30000"/>
              <a:t>ère</a:t>
            </a:r>
            <a:r>
              <a:rPr lang="fr-FR"/>
              <a:t> période écoulée, un bilan pédagogique, nommé « Conseil de classe », est organisé par la Direction du lycée. </a:t>
            </a:r>
          </a:p>
          <a:p>
            <a:pPr algn="ctr"/>
            <a:r>
              <a:rPr lang="fr-FR"/>
              <a:t>Chaque professeur a reporté régulièrement les notes issues des évaluations à l’aide de l’application Pronote. Cette dernière permet également d’indiquer les apprécations apparaissant sur les bulletins.</a:t>
            </a:r>
          </a:p>
        </p:txBody>
      </p:sp>
      <p:sp>
        <p:nvSpPr>
          <p:cNvPr id="9" name="Organigramme : Document 8"/>
          <p:cNvSpPr/>
          <p:nvPr/>
        </p:nvSpPr>
        <p:spPr>
          <a:xfrm>
            <a:off x="803564" y="5001491"/>
            <a:ext cx="4305188" cy="1620981"/>
          </a:xfrm>
          <a:prstGeom prst="flowChartDocumen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46000">
                <a:schemeClr val="accent5">
                  <a:lumMod val="95000"/>
                  <a:lumOff val="5000"/>
                </a:schemeClr>
              </a:gs>
              <a:gs pos="100000">
                <a:schemeClr val="accent5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>
                <a:solidFill>
                  <a:schemeClr val="bg1"/>
                </a:solidFill>
              </a:rPr>
              <a:t>Remarque n°1 : 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Les appréciations doivent être objectives et basées sur les résultats ainsi que les capacités et difficultés de chaque élève.</a:t>
            </a:r>
          </a:p>
        </p:txBody>
      </p:sp>
      <p:sp>
        <p:nvSpPr>
          <p:cNvPr id="36" name="Organigramme : Document 35"/>
          <p:cNvSpPr/>
          <p:nvPr/>
        </p:nvSpPr>
        <p:spPr>
          <a:xfrm>
            <a:off x="5447604" y="5001491"/>
            <a:ext cx="6601828" cy="1620981"/>
          </a:xfrm>
          <a:prstGeom prst="flowChartDocumen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u="sng">
                <a:solidFill>
                  <a:schemeClr val="bg1"/>
                </a:solidFill>
              </a:rPr>
              <a:t>Remarque n°2 : 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Des conseils dans les apprécations sont les bienvenus ainsi que le cas échéant, des remarques motivantes.</a:t>
            </a:r>
          </a:p>
          <a:p>
            <a:pPr algn="ctr"/>
            <a:r>
              <a:rPr lang="fr-FR" sz="1600">
                <a:solidFill>
                  <a:schemeClr val="bg1"/>
                </a:solidFill>
              </a:rPr>
              <a:t>Attention : des commentaires sur la personne de l’élève sont à exclure</a:t>
            </a:r>
          </a:p>
        </p:txBody>
      </p:sp>
      <p:sp>
        <p:nvSpPr>
          <p:cNvPr id="11" name="Parchemin vertical 10">
            <a:hlinkClick r:id="rId4" action="ppaction://hlinksldjump"/>
          </p:cNvPr>
          <p:cNvSpPr/>
          <p:nvPr/>
        </p:nvSpPr>
        <p:spPr>
          <a:xfrm>
            <a:off x="172325" y="191730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003257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6858539-45A4-BB04-0BA4-B444A1BF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71" r="6" b="1253"/>
          <a:stretch/>
        </p:blipFill>
        <p:spPr>
          <a:xfrm>
            <a:off x="3048" y="0"/>
            <a:ext cx="12188952" cy="2410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4313" y="689987"/>
            <a:ext cx="8626421" cy="977182"/>
          </a:xfrm>
        </p:spPr>
        <p:txBody>
          <a:bodyPr anchor="b">
            <a:normAutofit/>
          </a:bodyPr>
          <a:lstStyle/>
          <a:p>
            <a:r>
              <a:rPr lang="fr-FR" sz="5200" b="1" u="sng">
                <a:solidFill>
                  <a:srgbClr val="FFFF00"/>
                </a:solidFill>
                <a:cs typeface="Calibri Light"/>
              </a:rPr>
              <a:t>4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temps : le 2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trimestre </a:t>
            </a:r>
            <a:endParaRPr lang="fr-FR" sz="5200" b="1" u="sng">
              <a:solidFill>
                <a:srgbClr val="FFFF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1941284" y="4452003"/>
            <a:ext cx="43503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Le rythme scolaire annuel</a:t>
            </a:r>
            <a:endParaRPr lang="fr-FR" sz="2400" b="1">
              <a:solidFill>
                <a:srgbClr val="FF0000"/>
              </a:solidFill>
            </a:endParaRPr>
          </a:p>
        </p:txBody>
      </p:sp>
      <p:pic>
        <p:nvPicPr>
          <p:cNvPr id="32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0" y="2507671"/>
            <a:ext cx="1893517" cy="1893517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" name="Légende encadrée avec une bordure 1 6"/>
          <p:cNvSpPr/>
          <p:nvPr/>
        </p:nvSpPr>
        <p:spPr>
          <a:xfrm>
            <a:off x="3230217" y="2650822"/>
            <a:ext cx="8269055" cy="1200742"/>
          </a:xfrm>
          <a:prstGeom prst="accentBorderCallout1">
            <a:avLst>
              <a:gd name="adj1" fmla="val 21058"/>
              <a:gd name="adj2" fmla="val -2971"/>
              <a:gd name="adj3" fmla="val 24436"/>
              <a:gd name="adj4" fmla="val -17172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Comme le 1</a:t>
            </a:r>
            <a:r>
              <a:rPr lang="fr-FR" baseline="30000"/>
              <a:t>er</a:t>
            </a:r>
            <a:r>
              <a:rPr lang="fr-FR"/>
              <a:t> trimestre, il est rythmé par une alternance de séances variées (cours, TD, évaluations) et des réunions.</a:t>
            </a:r>
          </a:p>
          <a:p>
            <a:pPr algn="ctr"/>
            <a:r>
              <a:rPr lang="fr-FR"/>
              <a:t>Toutefois, selon le niveau de classe (Première ou Terminale), de nouveaux enjeux apparaissent….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467829125"/>
              </p:ext>
            </p:extLst>
          </p:nvPr>
        </p:nvGraphicFramePr>
        <p:xfrm>
          <a:off x="3230216" y="4091695"/>
          <a:ext cx="8670839" cy="2669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Parchemin vertical 7">
            <a:hlinkClick r:id="rId9" action="ppaction://hlinksldjump"/>
          </p:cNvPr>
          <p:cNvSpPr/>
          <p:nvPr/>
        </p:nvSpPr>
        <p:spPr>
          <a:xfrm>
            <a:off x="172325" y="26228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176438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6858539-45A4-BB04-0BA4-B444A1BF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71" r="6" b="1253"/>
          <a:stretch/>
        </p:blipFill>
        <p:spPr>
          <a:xfrm>
            <a:off x="3048" y="-23086"/>
            <a:ext cx="12188952" cy="2410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6753" y="727371"/>
            <a:ext cx="10421541" cy="928255"/>
          </a:xfrm>
        </p:spPr>
        <p:txBody>
          <a:bodyPr anchor="b">
            <a:normAutofit/>
          </a:bodyPr>
          <a:lstStyle/>
          <a:p>
            <a:r>
              <a:rPr lang="fr-FR" sz="5200" b="1" u="sng">
                <a:solidFill>
                  <a:srgbClr val="FFFF00"/>
                </a:solidFill>
                <a:cs typeface="Calibri Light"/>
              </a:rPr>
              <a:t>4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temps : </a:t>
            </a:r>
            <a:r>
              <a:rPr lang="fr-FR" sz="5200" b="1" u="sng">
                <a:solidFill>
                  <a:srgbClr val="FF0000"/>
                </a:solidFill>
                <a:cs typeface="Calibri Light"/>
              </a:rPr>
              <a:t>la fin du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2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trimestre </a:t>
            </a:r>
            <a:endParaRPr lang="fr-FR" sz="5200" b="1" u="sng">
              <a:solidFill>
                <a:srgbClr val="FFFF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1941284" y="4452003"/>
            <a:ext cx="43503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Le rythme scolaire annuel</a:t>
            </a:r>
            <a:endParaRPr lang="fr-FR" sz="2400" b="1">
              <a:solidFill>
                <a:srgbClr val="FF0000"/>
              </a:solidFill>
            </a:endParaRPr>
          </a:p>
        </p:txBody>
      </p:sp>
      <p:pic>
        <p:nvPicPr>
          <p:cNvPr id="32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49" y="3736076"/>
            <a:ext cx="1893517" cy="1893517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" name="Légende encadrée avec une bordure 1 6"/>
          <p:cNvSpPr/>
          <p:nvPr/>
        </p:nvSpPr>
        <p:spPr>
          <a:xfrm>
            <a:off x="3354908" y="3800817"/>
            <a:ext cx="8269055" cy="1200742"/>
          </a:xfrm>
          <a:prstGeom prst="accentBorderCallout1">
            <a:avLst>
              <a:gd name="adj1" fmla="val 21058"/>
              <a:gd name="adj2" fmla="val -2971"/>
              <a:gd name="adj3" fmla="val 29051"/>
              <a:gd name="adj4" fmla="val -18178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/>
              <a:t>Comme pour le 1</a:t>
            </a:r>
            <a:r>
              <a:rPr lang="fr-FR" sz="2000" baseline="30000"/>
              <a:t>er</a:t>
            </a:r>
            <a:r>
              <a:rPr lang="fr-FR" sz="2000"/>
              <a:t> trimestre, un  nouveau conseil de classe est organisé pour faire le bilan de la 2</a:t>
            </a:r>
            <a:r>
              <a:rPr lang="fr-FR" sz="2000" baseline="30000"/>
              <a:t>ème</a:t>
            </a:r>
            <a:r>
              <a:rPr lang="fr-FR" sz="2000"/>
              <a:t> période.</a:t>
            </a:r>
          </a:p>
        </p:txBody>
      </p:sp>
      <p:sp>
        <p:nvSpPr>
          <p:cNvPr id="8" name="Parchemin vertical 7">
            <a:hlinkClick r:id="rId4" action="ppaction://hlinksldjump"/>
          </p:cNvPr>
          <p:cNvSpPr/>
          <p:nvPr/>
        </p:nvSpPr>
        <p:spPr>
          <a:xfrm>
            <a:off x="143173" y="14748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900442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6858539-45A4-BB04-0BA4-B444A1BF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71" r="6" b="1253"/>
          <a:stretch/>
        </p:blipFill>
        <p:spPr>
          <a:xfrm>
            <a:off x="3048" y="0"/>
            <a:ext cx="12188952" cy="2410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84313" y="689987"/>
            <a:ext cx="8626421" cy="977182"/>
          </a:xfrm>
        </p:spPr>
        <p:txBody>
          <a:bodyPr anchor="b">
            <a:normAutofit/>
          </a:bodyPr>
          <a:lstStyle/>
          <a:p>
            <a:r>
              <a:rPr lang="fr-FR" sz="5200" b="1" u="sng">
                <a:solidFill>
                  <a:srgbClr val="FFFF00"/>
                </a:solidFill>
                <a:cs typeface="Calibri Light"/>
              </a:rPr>
              <a:t>4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temps : le 3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trimestre </a:t>
            </a:r>
            <a:endParaRPr lang="fr-FR" sz="5200" b="1" u="sng">
              <a:solidFill>
                <a:srgbClr val="FFFF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1941284" y="4452003"/>
            <a:ext cx="43503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Le rythme scolaire annuel</a:t>
            </a:r>
            <a:endParaRPr lang="fr-FR" sz="2400" b="1">
              <a:solidFill>
                <a:srgbClr val="FF0000"/>
              </a:solidFill>
            </a:endParaRPr>
          </a:p>
        </p:txBody>
      </p:sp>
      <p:pic>
        <p:nvPicPr>
          <p:cNvPr id="32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0" y="2507671"/>
            <a:ext cx="1893517" cy="1893517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" name="Légende encadrée avec une bordure 1 6"/>
          <p:cNvSpPr/>
          <p:nvPr/>
        </p:nvSpPr>
        <p:spPr>
          <a:xfrm>
            <a:off x="3230217" y="2650822"/>
            <a:ext cx="8269055" cy="937505"/>
          </a:xfrm>
          <a:prstGeom prst="accentBorderCallout1">
            <a:avLst>
              <a:gd name="adj1" fmla="val 21058"/>
              <a:gd name="adj2" fmla="val -2971"/>
              <a:gd name="adj3" fmla="val 15205"/>
              <a:gd name="adj4" fmla="val -23204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Ce dernier trimestre vient clôturer l’année scolaire : le programme de chaque matière est finalisé et selon le niveau de classe (Première ou Terminale), les enjeux sont différents…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708376942"/>
              </p:ext>
            </p:extLst>
          </p:nvPr>
        </p:nvGraphicFramePr>
        <p:xfrm>
          <a:off x="3230216" y="3851565"/>
          <a:ext cx="8961784" cy="2909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Parchemin vertical 7">
            <a:hlinkClick r:id="rId9" action="ppaction://hlinksldjump"/>
          </p:cNvPr>
          <p:cNvSpPr/>
          <p:nvPr/>
        </p:nvSpPr>
        <p:spPr>
          <a:xfrm>
            <a:off x="172325" y="147485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909892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>
            <a:extLst>
              <a:ext uri="{FF2B5EF4-FFF2-40B4-BE49-F238E27FC236}">
                <a16:creationId xmlns:a16="http://schemas.microsoft.com/office/drawing/2014/main" id="{06858539-45A4-BB04-0BA4-B444A1BFF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t="371" r="6" b="1253"/>
          <a:stretch/>
        </p:blipFill>
        <p:spPr>
          <a:xfrm>
            <a:off x="3048" y="-23086"/>
            <a:ext cx="12188952" cy="24106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86753" y="727371"/>
            <a:ext cx="10421541" cy="928255"/>
          </a:xfrm>
        </p:spPr>
        <p:txBody>
          <a:bodyPr anchor="b">
            <a:normAutofit/>
          </a:bodyPr>
          <a:lstStyle/>
          <a:p>
            <a:r>
              <a:rPr lang="fr-FR" sz="5200" b="1" u="sng">
                <a:solidFill>
                  <a:srgbClr val="FFFF00"/>
                </a:solidFill>
                <a:cs typeface="Calibri Light"/>
              </a:rPr>
              <a:t>4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temps : </a:t>
            </a:r>
            <a:r>
              <a:rPr lang="fr-FR" sz="5200" b="1" u="sng">
                <a:solidFill>
                  <a:srgbClr val="FF0000"/>
                </a:solidFill>
                <a:cs typeface="Calibri Light"/>
              </a:rPr>
              <a:t>la fin du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3</a:t>
            </a:r>
            <a:r>
              <a:rPr lang="fr-FR" sz="5200" b="1" u="sng" baseline="30000">
                <a:solidFill>
                  <a:srgbClr val="FFFF00"/>
                </a:solidFill>
                <a:cs typeface="Calibri Light"/>
              </a:rPr>
              <a:t>ème</a:t>
            </a:r>
            <a:r>
              <a:rPr lang="fr-FR" sz="5200" b="1" u="sng">
                <a:solidFill>
                  <a:srgbClr val="FFFF00"/>
                </a:solidFill>
                <a:cs typeface="Calibri Light"/>
              </a:rPr>
              <a:t> trimestre </a:t>
            </a:r>
            <a:endParaRPr lang="fr-FR" sz="5200" b="1" u="sng">
              <a:solidFill>
                <a:srgbClr val="FFFF00"/>
              </a:solidFill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1941284" y="4452003"/>
            <a:ext cx="4350329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Le rythme scolaire annuel</a:t>
            </a:r>
            <a:endParaRPr lang="fr-FR" sz="2400" b="1">
              <a:solidFill>
                <a:srgbClr val="FF0000"/>
              </a:solidFill>
            </a:endParaRPr>
          </a:p>
        </p:txBody>
      </p:sp>
      <p:pic>
        <p:nvPicPr>
          <p:cNvPr id="32" name="Picture 2" descr="Afficher l’image sourc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0" y="2507671"/>
            <a:ext cx="1893517" cy="1893517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7" name="Légende encadrée avec une bordure 1 6"/>
          <p:cNvSpPr/>
          <p:nvPr/>
        </p:nvSpPr>
        <p:spPr>
          <a:xfrm>
            <a:off x="3230217" y="2650822"/>
            <a:ext cx="8269055" cy="965214"/>
          </a:xfrm>
          <a:prstGeom prst="accentBorderCallout1">
            <a:avLst>
              <a:gd name="adj1" fmla="val 21058"/>
              <a:gd name="adj2" fmla="val -2971"/>
              <a:gd name="adj3" fmla="val 29051"/>
              <a:gd name="adj4" fmla="val -18178"/>
            </a:avLst>
          </a:prstGeom>
          <a:solidFill>
            <a:schemeClr val="accent4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Le dernier conseil de classe est organisé pour faire le bilan de la 3</a:t>
            </a:r>
            <a:r>
              <a:rPr lang="fr-FR" baseline="30000"/>
              <a:t>ème</a:t>
            </a:r>
            <a:r>
              <a:rPr lang="fr-FR"/>
              <a:t> période.</a:t>
            </a:r>
          </a:p>
          <a:p>
            <a:pPr algn="ctr"/>
            <a:r>
              <a:rPr lang="fr-FR"/>
              <a:t>Les enjeux selon le niveau de classe (Première ou Terminale) sont les suivants….</a:t>
            </a: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085485904"/>
              </p:ext>
            </p:extLst>
          </p:nvPr>
        </p:nvGraphicFramePr>
        <p:xfrm>
          <a:off x="3230216" y="3713019"/>
          <a:ext cx="8864802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Parchemin vertical 7">
            <a:hlinkClick r:id="rId9" action="ppaction://hlinksldjump"/>
          </p:cNvPr>
          <p:cNvSpPr/>
          <p:nvPr/>
        </p:nvSpPr>
        <p:spPr>
          <a:xfrm>
            <a:off x="172325" y="14748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3674993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5228195" cy="1002890"/>
          </a:xfrm>
        </p:spPr>
        <p:txBody>
          <a:bodyPr/>
          <a:lstStyle/>
          <a:p>
            <a:r>
              <a:rPr lang="en-US"/>
              <a:t>En conclusion :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Le rythme scolaire annuel</a:t>
            </a:r>
            <a:endParaRPr lang="fr-FR" sz="3200" b="1">
              <a:solidFill>
                <a:srgbClr val="FF0000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3469505347"/>
              </p:ext>
            </p:extLst>
          </p:nvPr>
        </p:nvGraphicFramePr>
        <p:xfrm>
          <a:off x="2031999" y="415636"/>
          <a:ext cx="9675091" cy="644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2" descr="Afficher l’image sour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922" y="2826325"/>
            <a:ext cx="1717243" cy="16209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archemin vertical 5">
            <a:hlinkClick r:id="rId8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583549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34204"/>
            <a:ext cx="5349241" cy="752487"/>
          </a:xfrm>
          <a:solidFill>
            <a:srgbClr val="FFFF00"/>
          </a:solidFill>
        </p:spPr>
        <p:txBody>
          <a:bodyPr anchor="ctr">
            <a:normAutofit/>
          </a:bodyPr>
          <a:lstStyle/>
          <a:p>
            <a:pPr algn="ctr"/>
            <a:r>
              <a:rPr lang="fr-FR" sz="3000" b="1" u="sng" dirty="0">
                <a:solidFill>
                  <a:srgbClr val="0070C0"/>
                </a:solidFill>
                <a:cs typeface="Calibri Light"/>
              </a:rPr>
              <a:t>Plan du module de formation</a:t>
            </a:r>
            <a:endParaRPr lang="fr-FR" sz="3000" b="1" u="sng">
              <a:solidFill>
                <a:srgbClr val="0070C0"/>
              </a:solidFill>
            </a:endParaRPr>
          </a:p>
        </p:txBody>
      </p:sp>
      <p:pic>
        <p:nvPicPr>
          <p:cNvPr id="4" name="Picture 3" descr="Épingles colorées liées par des fils">
            <a:extLst>
              <a:ext uri="{FF2B5EF4-FFF2-40B4-BE49-F238E27FC236}">
                <a16:creationId xmlns:a16="http://schemas.microsoft.com/office/drawing/2014/main" id="{616B57D5-E937-FF59-9A17-7618AF69DA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82" r="13264" b="7"/>
          <a:stretch/>
        </p:blipFill>
        <p:spPr>
          <a:xfrm>
            <a:off x="5349241" y="10"/>
            <a:ext cx="6842759" cy="685799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03909" y="1020885"/>
            <a:ext cx="5141423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 2" panose="05020102010507070707" pitchFamily="18" charset="2"/>
              <a:buChar char=""/>
            </a:pPr>
            <a:r>
              <a:rPr lang="fr-FR" sz="1600">
                <a:solidFill>
                  <a:srgbClr val="FFC000"/>
                </a:solidFill>
                <a:hlinkClick r:id="rId3" action="ppaction://hlinksldjump"/>
              </a:rPr>
              <a:t>(diapositive 3) : au préalable, quelques précisions</a:t>
            </a:r>
            <a:endParaRPr lang="fr-FR" sz="1600">
              <a:solidFill>
                <a:srgbClr val="FFC000"/>
              </a:solidFill>
            </a:endParaRPr>
          </a:p>
          <a:p>
            <a:pPr algn="just"/>
            <a:r>
              <a:rPr lang="fr-FR" sz="1600"/>
              <a:t>- - - - - - - - - - - - - - - - - - - - - - - - - - - - - - - - - - - - - - - </a:t>
            </a:r>
          </a:p>
          <a:p>
            <a:pPr marL="265113" indent="-265113" algn="just"/>
            <a:r>
              <a:rPr lang="fr-FR" sz="1600">
                <a:solidFill>
                  <a:srgbClr val="00B0F0"/>
                </a:solidFill>
                <a:sym typeface="Wingdings 2" panose="05020102010507070707" pitchFamily="18" charset="2"/>
              </a:rPr>
              <a:t> </a:t>
            </a:r>
            <a:r>
              <a:rPr lang="fr-FR" sz="1600">
                <a:solidFill>
                  <a:srgbClr val="FFC000"/>
                </a:solidFill>
                <a:hlinkClick r:id="rId4" action="ppaction://hlinksldjump"/>
              </a:rPr>
              <a:t>(diapositives 4 à 6) : les calendriers de l’année scolaire</a:t>
            </a:r>
            <a:endParaRPr lang="fr-FR" sz="1600">
              <a:solidFill>
                <a:srgbClr val="FFC000"/>
              </a:solidFill>
            </a:endParaRPr>
          </a:p>
          <a:p>
            <a:pPr algn="just"/>
            <a:r>
              <a:rPr lang="fr-FR" sz="1600"/>
              <a:t>- - - - - - - - - - - - - - - - - - - - - - - - - - - - - - - - - - - - - - - </a:t>
            </a:r>
          </a:p>
          <a:p>
            <a:pPr marL="285750" indent="-285750" algn="just">
              <a:buFont typeface="Wingdings 2" panose="05020102010507070707" pitchFamily="18" charset="2"/>
              <a:buChar char=""/>
            </a:pPr>
            <a:r>
              <a:rPr lang="fr-FR" sz="1600">
                <a:solidFill>
                  <a:srgbClr val="00B050"/>
                </a:solidFill>
                <a:hlinkClick r:id="rId5" action="ppaction://hlinksldjump"/>
              </a:rPr>
              <a:t>(diapositives  7 à 9) : des détails sur la progression pédagogique</a:t>
            </a:r>
          </a:p>
          <a:p>
            <a:pPr algn="just"/>
            <a:r>
              <a:rPr lang="fr-FR" sz="1600">
                <a:solidFill>
                  <a:srgbClr val="00B050"/>
                </a:solidFill>
                <a:hlinkClick r:id="rId5" action="ppaction://hlinksldjump"/>
              </a:rPr>
              <a:t> </a:t>
            </a:r>
            <a:r>
              <a:rPr lang="fr-FR" sz="1600"/>
              <a:t>- - - - - - - - - - - - - - - - - - - - - - - - - - - - - - - - - - - - - - - </a:t>
            </a:r>
          </a:p>
          <a:p>
            <a:pPr marL="265113" indent="-265113" algn="just"/>
            <a:r>
              <a:rPr lang="fr-FR" sz="1600">
                <a:solidFill>
                  <a:srgbClr val="7030A0"/>
                </a:solidFill>
                <a:sym typeface="Wingdings 2" panose="05020102010507070707" pitchFamily="18" charset="2"/>
              </a:rPr>
              <a:t></a:t>
            </a:r>
            <a:r>
              <a:rPr lang="fr-FR" sz="1600">
                <a:sym typeface="Wingdings 2" panose="05020102010507070707" pitchFamily="18" charset="2"/>
              </a:rPr>
              <a:t> </a:t>
            </a:r>
            <a:r>
              <a:rPr lang="fr-FR" sz="1600">
                <a:solidFill>
                  <a:schemeClr val="accent5"/>
                </a:solidFill>
                <a:hlinkClick r:id="rId6" action="ppaction://hlinksldjump"/>
              </a:rPr>
              <a:t>(diapositives 10 &amp; 11) : la rentrée scolaire</a:t>
            </a:r>
            <a:endParaRPr lang="fr-FR" sz="1600">
              <a:solidFill>
                <a:schemeClr val="accent5"/>
              </a:solidFill>
            </a:endParaRPr>
          </a:p>
          <a:p>
            <a:pPr algn="just"/>
            <a:r>
              <a:rPr lang="fr-FR" sz="1600"/>
              <a:t>- - - - - - - - - - - - - - - - - - - - - - - - - - - - - - - - - - - - - - - </a:t>
            </a:r>
          </a:p>
          <a:p>
            <a:pPr marL="265113" indent="-265113" algn="just"/>
            <a:r>
              <a:rPr lang="fr-FR" sz="1600">
                <a:solidFill>
                  <a:srgbClr val="FF0000"/>
                </a:solidFill>
                <a:sym typeface="Wingdings 2" panose="05020102010507070707" pitchFamily="18" charset="2"/>
              </a:rPr>
              <a:t></a:t>
            </a:r>
            <a:r>
              <a:rPr lang="fr-FR" sz="1600">
                <a:sym typeface="Wingdings 2" panose="05020102010507070707" pitchFamily="18" charset="2"/>
              </a:rPr>
              <a:t> </a:t>
            </a:r>
            <a:r>
              <a:rPr lang="fr-FR" sz="1600">
                <a:solidFill>
                  <a:schemeClr val="accent3">
                    <a:lumMod val="60000"/>
                    <a:lumOff val="40000"/>
                  </a:schemeClr>
                </a:solidFill>
                <a:hlinkClick r:id="rId7" action="ppaction://hlinksldjump"/>
              </a:rPr>
              <a:t>(diapositive 12) : le premier trimestre </a:t>
            </a:r>
            <a:endParaRPr lang="fr-FR" sz="160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265113" indent="-265113" algn="just"/>
            <a:r>
              <a:rPr lang="fr-FR" sz="1600"/>
              <a:t>- - - - - - - - - - - - - - - - - - - - - - - - - - - - - - - - - - - - - - - </a:t>
            </a:r>
          </a:p>
          <a:p>
            <a:pPr marL="354013" indent="-354013" algn="just"/>
            <a:r>
              <a:rPr lang="fr-FR" sz="1600">
                <a:solidFill>
                  <a:srgbClr val="00B050"/>
                </a:solidFill>
                <a:sym typeface="Wingdings 2" panose="05020102010507070707" pitchFamily="18" charset="2"/>
              </a:rPr>
              <a:t></a:t>
            </a:r>
            <a:r>
              <a:rPr lang="fr-FR" sz="1600">
                <a:sym typeface="Wingdings 2" panose="05020102010507070707" pitchFamily="18" charset="2"/>
              </a:rPr>
              <a:t> </a:t>
            </a:r>
            <a:r>
              <a:rPr lang="fr-FR" sz="1600">
                <a:solidFill>
                  <a:schemeClr val="accent3">
                    <a:lumMod val="75000"/>
                  </a:schemeClr>
                </a:solidFill>
                <a:hlinkClick r:id="rId8" action="ppaction://hlinksldjump"/>
              </a:rPr>
              <a:t>(diapositive 13) : la fin du premier trimestre</a:t>
            </a:r>
            <a:endParaRPr lang="fr-FR" sz="1600">
              <a:solidFill>
                <a:schemeClr val="accent3">
                  <a:lumMod val="75000"/>
                </a:schemeClr>
              </a:solidFill>
            </a:endParaRPr>
          </a:p>
          <a:p>
            <a:pPr marL="354013" indent="-354013" algn="just"/>
            <a:r>
              <a:rPr lang="fr-FR" sz="1600"/>
              <a:t>- - - - - - - - - - - - - - - - - - - - - - - - - - - - - - - - - - - - - - - </a:t>
            </a:r>
          </a:p>
          <a:p>
            <a:pPr algn="just"/>
            <a:r>
              <a:rPr lang="fr-FR" sz="1600">
                <a:solidFill>
                  <a:srgbClr val="00B0F0"/>
                </a:solidFill>
                <a:sym typeface="Wingdings 2" panose="05020102010507070707" pitchFamily="18" charset="2"/>
              </a:rPr>
              <a:t></a:t>
            </a:r>
            <a:r>
              <a:rPr lang="fr-FR" sz="1600">
                <a:sym typeface="Wingdings 2" panose="05020102010507070707" pitchFamily="18" charset="2"/>
              </a:rPr>
              <a:t>  </a:t>
            </a:r>
            <a:r>
              <a:rPr lang="fr-FR" sz="1600">
                <a:solidFill>
                  <a:srgbClr val="7030A0"/>
                </a:solidFill>
                <a:hlinkClick r:id="rId9" action="ppaction://hlinksldjump"/>
              </a:rPr>
              <a:t>(diapositive 14) : le deuxième trimestre </a:t>
            </a:r>
            <a:endParaRPr lang="fr-FR" sz="1600">
              <a:solidFill>
                <a:srgbClr val="7030A0"/>
              </a:solidFill>
            </a:endParaRPr>
          </a:p>
          <a:p>
            <a:pPr algn="just"/>
            <a:r>
              <a:rPr lang="fr-FR" sz="1600"/>
              <a:t>- - - - - - - - - - - - - - - - - - - - - - - - - - - - - - - - - - - - - - - </a:t>
            </a:r>
          </a:p>
          <a:p>
            <a:pPr algn="just"/>
            <a:r>
              <a:rPr lang="fr-FR" sz="1600">
                <a:solidFill>
                  <a:schemeClr val="accent4">
                    <a:lumMod val="60000"/>
                    <a:lumOff val="40000"/>
                  </a:schemeClr>
                </a:solidFill>
                <a:sym typeface="Wingdings 2" panose="05020102010507070707" pitchFamily="18" charset="2"/>
              </a:rPr>
              <a:t></a:t>
            </a:r>
            <a:r>
              <a:rPr lang="fr-FR" sz="1600">
                <a:solidFill>
                  <a:srgbClr val="00B0F0"/>
                </a:solidFill>
                <a:sym typeface="Wingdings 2" panose="05020102010507070707" pitchFamily="18" charset="2"/>
              </a:rPr>
              <a:t> </a:t>
            </a:r>
            <a:r>
              <a:rPr lang="fr-FR" sz="1600">
                <a:solidFill>
                  <a:srgbClr val="0070C0"/>
                </a:solidFill>
                <a:hlinkClick r:id="rId10" action="ppaction://hlinksldjump"/>
              </a:rPr>
              <a:t>(diapositive 15) : la fin du deuxième trimestre</a:t>
            </a:r>
            <a:endParaRPr lang="fr-FR" sz="1600">
              <a:solidFill>
                <a:srgbClr val="0070C0"/>
              </a:solidFill>
            </a:endParaRPr>
          </a:p>
          <a:p>
            <a:pPr algn="just"/>
            <a:r>
              <a:rPr lang="fr-FR" sz="1600"/>
              <a:t>- - - - - - - - - - - - - - - - - - - - - - - - - - - - - - - - - - - - - - - </a:t>
            </a:r>
            <a:endParaRPr lang="fr-FR" sz="1600">
              <a:solidFill>
                <a:srgbClr val="0070C0"/>
              </a:solidFill>
            </a:endParaRPr>
          </a:p>
          <a:p>
            <a:pPr marL="285750" indent="-285750" algn="just">
              <a:buFont typeface="Wingdings 2" panose="05020102010507070707" pitchFamily="18" charset="2"/>
              <a:buChar char=""/>
            </a:pPr>
            <a:r>
              <a:rPr lang="fr-FR" sz="1600">
                <a:sym typeface="Wingdings 2" panose="05020102010507070707" pitchFamily="18" charset="2"/>
                <a:hlinkClick r:id="rId11" action="ppaction://hlinksldjump"/>
              </a:rPr>
              <a:t>(diapositive 16) : le troisième trimestre</a:t>
            </a:r>
            <a:endParaRPr lang="fr-FR" sz="1600">
              <a:sym typeface="Wingdings 2" panose="05020102010507070707" pitchFamily="18" charset="2"/>
            </a:endParaRPr>
          </a:p>
          <a:p>
            <a:pPr algn="just"/>
            <a:r>
              <a:rPr lang="fr-FR" sz="1600"/>
              <a:t>- - - - - - - - - - - - - - - - - - - - - - - - - - - - - - - - - - - - - - - </a:t>
            </a:r>
          </a:p>
          <a:p>
            <a:pPr algn="just"/>
            <a:r>
              <a:rPr lang="fr-FR" sz="1600">
                <a:solidFill>
                  <a:schemeClr val="accent5"/>
                </a:solidFill>
                <a:sym typeface="Wingdings 2" panose="05020102010507070707" pitchFamily="18" charset="2"/>
              </a:rPr>
              <a:t></a:t>
            </a:r>
            <a:r>
              <a:rPr lang="fr-FR" sz="1600">
                <a:solidFill>
                  <a:srgbClr val="00B0F0"/>
                </a:solidFill>
                <a:sym typeface="Wingdings 2" panose="05020102010507070707" pitchFamily="18" charset="2"/>
              </a:rPr>
              <a:t> </a:t>
            </a:r>
            <a:r>
              <a:rPr lang="fr-FR" sz="1600">
                <a:solidFill>
                  <a:srgbClr val="0070C0"/>
                </a:solidFill>
                <a:sym typeface="Wingdings 2" panose="05020102010507070707" pitchFamily="18" charset="2"/>
                <a:hlinkClick r:id="rId12" action="ppaction://hlinksldjump"/>
              </a:rPr>
              <a:t>(diapositive 17) : la fin du troisième trimestre</a:t>
            </a:r>
            <a:endParaRPr lang="fr-FR" sz="1600">
              <a:solidFill>
                <a:srgbClr val="0070C0"/>
              </a:solidFill>
              <a:sym typeface="Wingdings 2" panose="05020102010507070707" pitchFamily="18" charset="2"/>
            </a:endParaRPr>
          </a:p>
          <a:p>
            <a:pPr algn="just"/>
            <a:r>
              <a:rPr lang="fr-FR" sz="1600"/>
              <a:t>- - - - - - - - - - - - - - - - - - - - - - - - - - - - - - - - - - - - - - - </a:t>
            </a:r>
            <a:endParaRPr lang="fr-FR" sz="1600">
              <a:solidFill>
                <a:srgbClr val="0070C0"/>
              </a:solidFill>
              <a:sym typeface="Wingdings 2" panose="05020102010507070707" pitchFamily="18" charset="2"/>
            </a:endParaRPr>
          </a:p>
          <a:p>
            <a:pPr algn="just"/>
            <a:r>
              <a:rPr lang="fr-FR" sz="1600">
                <a:solidFill>
                  <a:srgbClr val="FFFF00"/>
                </a:solidFill>
                <a:sym typeface="Wingdings 2" panose="05020102010507070707" pitchFamily="18" charset="2"/>
              </a:rPr>
              <a:t></a:t>
            </a:r>
            <a:r>
              <a:rPr lang="fr-FR" sz="1600">
                <a:solidFill>
                  <a:srgbClr val="00B0F0"/>
                </a:solidFill>
                <a:sym typeface="Wingdings 2" panose="05020102010507070707" pitchFamily="18" charset="2"/>
              </a:rPr>
              <a:t> </a:t>
            </a:r>
            <a:r>
              <a:rPr lang="fr-FR" sz="1600">
                <a:solidFill>
                  <a:srgbClr val="0070C0"/>
                </a:solidFill>
                <a:sym typeface="Wingdings 2" panose="05020102010507070707" pitchFamily="18" charset="2"/>
                <a:hlinkClick r:id="rId13" action="ppaction://hlinksldjump"/>
              </a:rPr>
              <a:t>(diapositive 18) : conclusion</a:t>
            </a:r>
            <a:endParaRPr lang="fr-FR" sz="16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44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4C37A-0C84-06F1-6B7E-227961930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76" y="0"/>
            <a:ext cx="11101135" cy="1002890"/>
          </a:xfrm>
        </p:spPr>
        <p:txBody>
          <a:bodyPr/>
          <a:lstStyle/>
          <a:p>
            <a:r>
              <a:rPr lang="en-US"/>
              <a:t>Au préalable, quelques précisions : 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Le rythme scolaire annuel</a:t>
            </a:r>
            <a:endParaRPr lang="fr-FR" sz="3200" b="1">
              <a:solidFill>
                <a:srgbClr val="FF0000"/>
              </a:solidFill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1577976989"/>
              </p:ext>
            </p:extLst>
          </p:nvPr>
        </p:nvGraphicFramePr>
        <p:xfrm>
          <a:off x="1169551" y="1002890"/>
          <a:ext cx="10516359" cy="56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archemin vertical 4">
            <a:hlinkClick r:id="rId7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6544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Le rythme scolaire annuel</a:t>
            </a:r>
            <a:endParaRPr lang="fr-FR" sz="3200" b="1">
              <a:solidFill>
                <a:srgbClr val="FF000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776" y="0"/>
            <a:ext cx="11607224" cy="6857999"/>
          </a:xfrm>
          <a:prstGeom prst="rect">
            <a:avLst/>
          </a:prstGeom>
        </p:spPr>
      </p:pic>
      <p:sp>
        <p:nvSpPr>
          <p:cNvPr id="5" name="Parchemin vertical 4">
            <a:hlinkClick r:id="rId3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369793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Le rythme scolaire annuel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17091" y="179782"/>
            <a:ext cx="11101135" cy="734618"/>
          </a:xfrm>
        </p:spPr>
        <p:txBody>
          <a:bodyPr>
            <a:normAutofit/>
          </a:bodyPr>
          <a:lstStyle/>
          <a:p>
            <a:r>
              <a:rPr lang="fr-FR" sz="4000"/>
              <a:t>Exemple de découpage par </a:t>
            </a:r>
            <a:r>
              <a:rPr lang="fr-FR" sz="4400" b="1" u="sng">
                <a:solidFill>
                  <a:srgbClr val="FF0000"/>
                </a:solidFill>
              </a:rPr>
              <a:t>trimestre</a:t>
            </a:r>
            <a:r>
              <a:rPr lang="fr-FR" sz="4000"/>
              <a:t>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92" y="1884219"/>
            <a:ext cx="11222508" cy="485991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17091" y="2286000"/>
            <a:ext cx="997854" cy="3186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Rentrée</a:t>
            </a:r>
          </a:p>
        </p:txBody>
      </p:sp>
      <p:sp>
        <p:nvSpPr>
          <p:cNvPr id="8" name="Ellipse 7"/>
          <p:cNvSpPr/>
          <p:nvPr/>
        </p:nvSpPr>
        <p:spPr>
          <a:xfrm>
            <a:off x="3871526" y="3591789"/>
            <a:ext cx="997854" cy="6442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Conseil de classe</a:t>
            </a:r>
          </a:p>
        </p:txBody>
      </p:sp>
      <p:sp>
        <p:nvSpPr>
          <p:cNvPr id="9" name="Ellipse 8"/>
          <p:cNvSpPr/>
          <p:nvPr/>
        </p:nvSpPr>
        <p:spPr>
          <a:xfrm>
            <a:off x="6925960" y="3591789"/>
            <a:ext cx="997854" cy="64423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Conseil de classe</a:t>
            </a:r>
          </a:p>
        </p:txBody>
      </p:sp>
      <p:sp>
        <p:nvSpPr>
          <p:cNvPr id="10" name="Ellipse 9"/>
          <p:cNvSpPr/>
          <p:nvPr/>
        </p:nvSpPr>
        <p:spPr>
          <a:xfrm>
            <a:off x="10015030" y="3591789"/>
            <a:ext cx="997854" cy="644238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Conseil de classe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054440" y="904284"/>
            <a:ext cx="1062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>
                <a:solidFill>
                  <a:srgbClr val="FFFF00"/>
                </a:solidFill>
              </a:rPr>
              <a:t>Remarque : </a:t>
            </a:r>
          </a:p>
          <a:p>
            <a:pPr algn="ctr"/>
            <a:r>
              <a:rPr lang="fr-FR" sz="1600" i="1">
                <a:solidFill>
                  <a:srgbClr val="FFFF00"/>
                </a:solidFill>
              </a:rPr>
              <a:t>le positionnement des bulles et encadrés est approximatif. Les périodes et dates de conseil de classe exactes sont décidées en établissement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17091" y="2964873"/>
            <a:ext cx="3034145" cy="4641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  <a:r>
              <a:rPr lang="fr-FR" baseline="30000"/>
              <a:t>er</a:t>
            </a:r>
            <a:r>
              <a:rPr lang="fr-FR"/>
              <a:t> trimestre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3903273" y="2964873"/>
            <a:ext cx="3034145" cy="4641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  <a:r>
              <a:rPr lang="fr-FR" baseline="30000"/>
              <a:t>ème</a:t>
            </a:r>
            <a:r>
              <a:rPr lang="fr-FR"/>
              <a:t> trimestre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989455" y="2968336"/>
            <a:ext cx="3034145" cy="464125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3</a:t>
            </a:r>
            <a:r>
              <a:rPr lang="fr-FR" baseline="30000"/>
              <a:t>ème</a:t>
            </a:r>
            <a:r>
              <a:rPr lang="fr-FR"/>
              <a:t> trimestre</a:t>
            </a:r>
          </a:p>
        </p:txBody>
      </p:sp>
      <p:sp>
        <p:nvSpPr>
          <p:cNvPr id="15" name="Parchemin vertical 14">
            <a:hlinkClick r:id="rId3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424700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136F568-DECE-6B1B-267B-CB450E9EB228}"/>
              </a:ext>
            </a:extLst>
          </p:cNvPr>
          <p:cNvSpPr txBox="1"/>
          <p:nvPr/>
        </p:nvSpPr>
        <p:spPr>
          <a:xfrm rot="16200000">
            <a:off x="-3136612" y="3136611"/>
            <a:ext cx="6858000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Le rythme scolaire annuel</a:t>
            </a:r>
            <a:endParaRPr lang="fr-FR" sz="3200" b="1">
              <a:solidFill>
                <a:srgbClr val="FF0000"/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17091" y="179782"/>
            <a:ext cx="11101135" cy="734618"/>
          </a:xfrm>
        </p:spPr>
        <p:txBody>
          <a:bodyPr>
            <a:normAutofit/>
          </a:bodyPr>
          <a:lstStyle/>
          <a:p>
            <a:r>
              <a:rPr lang="fr-FR" sz="4000"/>
              <a:t>Exemple de découpage par </a:t>
            </a:r>
            <a:r>
              <a:rPr lang="fr-FR" sz="4400" b="1" u="sng">
                <a:solidFill>
                  <a:srgbClr val="FF0000"/>
                </a:solidFill>
              </a:rPr>
              <a:t>semestre</a:t>
            </a:r>
            <a:r>
              <a:rPr lang="fr-FR" sz="4000"/>
              <a:t> :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92" y="1884219"/>
            <a:ext cx="11222508" cy="4859914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817091" y="2265219"/>
            <a:ext cx="997854" cy="3186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Rentrée</a:t>
            </a:r>
          </a:p>
        </p:txBody>
      </p:sp>
      <p:sp>
        <p:nvSpPr>
          <p:cNvPr id="8" name="Ellipse 7"/>
          <p:cNvSpPr/>
          <p:nvPr/>
        </p:nvSpPr>
        <p:spPr>
          <a:xfrm>
            <a:off x="4824431" y="3591789"/>
            <a:ext cx="997854" cy="644238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Conseil de classe</a:t>
            </a:r>
          </a:p>
        </p:txBody>
      </p:sp>
      <p:sp>
        <p:nvSpPr>
          <p:cNvPr id="9" name="Ellipse 8"/>
          <p:cNvSpPr/>
          <p:nvPr/>
        </p:nvSpPr>
        <p:spPr>
          <a:xfrm>
            <a:off x="8962578" y="3591789"/>
            <a:ext cx="997854" cy="644238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/>
              <a:t>Conseil de classe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17091" y="2964873"/>
            <a:ext cx="4506267" cy="46412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1</a:t>
            </a:r>
            <a:r>
              <a:rPr lang="fr-FR" baseline="30000"/>
              <a:t>er</a:t>
            </a:r>
            <a:r>
              <a:rPr lang="fr-FR"/>
              <a:t> semestre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5458691" y="2964873"/>
            <a:ext cx="4263491" cy="46412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/>
              <a:t>2</a:t>
            </a:r>
            <a:r>
              <a:rPr lang="fr-FR" baseline="30000"/>
              <a:t>ème</a:t>
            </a:r>
            <a:r>
              <a:rPr lang="fr-FR"/>
              <a:t> semestre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054440" y="904284"/>
            <a:ext cx="10626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>
                <a:solidFill>
                  <a:srgbClr val="FFFF00"/>
                </a:solidFill>
              </a:rPr>
              <a:t>Remarque : </a:t>
            </a:r>
          </a:p>
          <a:p>
            <a:pPr algn="ctr"/>
            <a:r>
              <a:rPr lang="fr-FR" sz="1600" i="1">
                <a:solidFill>
                  <a:srgbClr val="FFFF00"/>
                </a:solidFill>
              </a:rPr>
              <a:t>le positionnement des bulles et encadrés est approximatif. Les périodes et dates de conseil de classe exactes sont décidées en établissement</a:t>
            </a:r>
          </a:p>
        </p:txBody>
      </p:sp>
      <p:sp>
        <p:nvSpPr>
          <p:cNvPr id="11" name="Parchemin vertical 10">
            <a:hlinkClick r:id="rId3" action="ppaction://hlinksldjump"/>
          </p:cNvPr>
          <p:cNvSpPr/>
          <p:nvPr/>
        </p:nvSpPr>
        <p:spPr>
          <a:xfrm>
            <a:off x="0" y="6002594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430835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12147" y="165928"/>
            <a:ext cx="9088908" cy="983999"/>
          </a:xfrm>
        </p:spPr>
        <p:txBody>
          <a:bodyPr/>
          <a:lstStyle/>
          <a:p>
            <a:r>
              <a:rPr lang="fr-FR" u="sng"/>
              <a:t>La progression pédagogique</a:t>
            </a:r>
          </a:p>
        </p:txBody>
      </p:sp>
      <p:pic>
        <p:nvPicPr>
          <p:cNvPr id="4" name="Picture 2" descr="Afficher l’image sourc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2" y="1149927"/>
            <a:ext cx="2177945" cy="2177945"/>
          </a:xfrm>
          <a:prstGeom prst="ellipse">
            <a:avLst/>
          </a:prstGeom>
          <a:solidFill>
            <a:schemeClr val="accent1">
              <a:alpha val="84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5" name="Légende encadrée avec une bordure 1 4"/>
          <p:cNvSpPr/>
          <p:nvPr/>
        </p:nvSpPr>
        <p:spPr>
          <a:xfrm>
            <a:off x="4031673" y="1149927"/>
            <a:ext cx="7869382" cy="1468582"/>
          </a:xfrm>
          <a:prstGeom prst="accentBorderCallout1">
            <a:avLst>
              <a:gd name="adj1" fmla="val 23146"/>
              <a:gd name="adj2" fmla="val -2875"/>
              <a:gd name="adj3" fmla="val 37774"/>
              <a:gd name="adj4" fmla="val -29150"/>
            </a:avLst>
          </a:prstGeom>
          <a:solidFill>
            <a:srgbClr val="7030A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i="1">
                <a:solidFill>
                  <a:srgbClr val="FFFF00"/>
                </a:solidFill>
              </a:rPr>
              <a:t>Pour chaque matière enseignée, il convient d’anticiper la planification de la construction des séances pédagogiques afin d’éviter de « piloter à vue », le risque majeur étant l’incapacité de traiter l’ensemble des thèmes, parties, points du programme (ou référentiel) de chaque matière d’ici la fin de l’année.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11502C49-AD71-46CE-9E49-AE36DAA46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3602508"/>
            <a:ext cx="11776364" cy="31641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z="2000"/>
              <a:t>(Rappel) Une </a:t>
            </a:r>
            <a:r>
              <a:rPr lang="fr-FR" sz="2000" dirty="0"/>
              <a:t>année scolaire = 36 semaines du 01/09 au 07/07 (hors vacances scolaires)</a:t>
            </a:r>
          </a:p>
          <a:p>
            <a:r>
              <a:rPr lang="fr-FR" sz="2000" dirty="0"/>
              <a:t>Mais selon le niveau de classe, réduction + </a:t>
            </a:r>
            <a:r>
              <a:rPr lang="fr-FR" sz="2000"/>
              <a:t>ou – importante </a:t>
            </a:r>
            <a:r>
              <a:rPr lang="fr-FR" sz="2000" dirty="0"/>
              <a:t>à savoir : 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FR" sz="2000" dirty="0"/>
              <a:t> En 1ère STMG : fin d'année aux alentours </a:t>
            </a:r>
            <a:r>
              <a:rPr lang="fr-FR" sz="2000"/>
              <a:t>de la 1</a:t>
            </a:r>
            <a:r>
              <a:rPr lang="fr-FR" sz="2000" baseline="30000"/>
              <a:t>ère</a:t>
            </a:r>
            <a:r>
              <a:rPr lang="fr-FR" sz="2000"/>
              <a:t> quinzaine de juin </a:t>
            </a:r>
            <a:r>
              <a:rPr lang="fr-FR" sz="2000" dirty="0"/>
              <a:t>(=&gt; - 4 semaines)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FR" sz="2000" dirty="0"/>
              <a:t> En </a:t>
            </a:r>
            <a:r>
              <a:rPr lang="fr-FR" sz="2000" dirty="0" err="1"/>
              <a:t>term</a:t>
            </a:r>
            <a:r>
              <a:rPr lang="fr-FR" sz="2000" dirty="0"/>
              <a:t>. STMG : </a:t>
            </a:r>
            <a:r>
              <a:rPr lang="fr-FR" sz="2000"/>
              <a:t>idem 1</a:t>
            </a:r>
            <a:r>
              <a:rPr lang="fr-FR" sz="2000" baseline="30000"/>
              <a:t>ère</a:t>
            </a:r>
            <a:r>
              <a:rPr lang="fr-FR" sz="2000"/>
              <a:t> STMG + prévoir 1 ou 2 bacs blancs (- </a:t>
            </a:r>
            <a:r>
              <a:rPr lang="fr-FR" sz="2000" dirty="0"/>
              <a:t>1 semaine)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FR" sz="2000" dirty="0"/>
              <a:t> En </a:t>
            </a:r>
            <a:r>
              <a:rPr lang="fr-FR" sz="2000"/>
              <a:t>STS 1</a:t>
            </a:r>
            <a:r>
              <a:rPr lang="fr-FR" sz="2000" baseline="30000"/>
              <a:t>ère</a:t>
            </a:r>
            <a:r>
              <a:rPr lang="fr-FR" sz="2000"/>
              <a:t> année </a:t>
            </a:r>
            <a:r>
              <a:rPr lang="fr-FR" sz="2000" dirty="0"/>
              <a:t>: selon la section, entre 6 et 10 semaines de stages</a:t>
            </a:r>
          </a:p>
          <a:p>
            <a:pPr>
              <a:buFont typeface="Wingdings" panose="020B0604020202020204" pitchFamily="34" charset="0"/>
              <a:buChar char="q"/>
            </a:pPr>
            <a:r>
              <a:rPr lang="fr-FR" sz="2000" dirty="0"/>
              <a:t> En </a:t>
            </a:r>
            <a:r>
              <a:rPr lang="fr-FR" sz="2000"/>
              <a:t>STS 2</a:t>
            </a:r>
            <a:r>
              <a:rPr lang="fr-FR" sz="2000" baseline="30000"/>
              <a:t>ème</a:t>
            </a:r>
            <a:r>
              <a:rPr lang="fr-FR" sz="2000"/>
              <a:t> année </a:t>
            </a:r>
            <a:r>
              <a:rPr lang="fr-FR" sz="2000" dirty="0"/>
              <a:t>: selon la section 4 à 6 semaines de stage, et épreuves écrites mi-mai</a:t>
            </a:r>
          </a:p>
        </p:txBody>
      </p:sp>
      <p:sp>
        <p:nvSpPr>
          <p:cNvPr id="7" name="Parchemin vertical 6">
            <a:hlinkClick r:id="rId3" action="ppaction://hlinksldjump"/>
          </p:cNvPr>
          <p:cNvSpPr/>
          <p:nvPr/>
        </p:nvSpPr>
        <p:spPr>
          <a:xfrm>
            <a:off x="124691" y="165928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56644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ZoneTexte 4">
            <a:extLst>
              <a:ext uri="{FF2B5EF4-FFF2-40B4-BE49-F238E27FC236}">
                <a16:creationId xmlns:a16="http://schemas.microsoft.com/office/drawing/2014/main" id="{D1836057-F03D-6D4E-BCF4-175FB9E5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82" y="276135"/>
            <a:ext cx="1188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FFFF00"/>
                </a:solidFill>
              </a:rPr>
              <a:t>Donc pour bâtir la progression pédagogique de chaque matière, il faut tout d’abord évaluer :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A33B3EE7-E2CF-BE4E-A4E3-4A2604BB3AEF}"/>
              </a:ext>
            </a:extLst>
          </p:cNvPr>
          <p:cNvSpPr/>
          <p:nvPr/>
        </p:nvSpPr>
        <p:spPr>
          <a:xfrm>
            <a:off x="789710" y="1076037"/>
            <a:ext cx="9897630" cy="6322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2400" b="1">
                <a:solidFill>
                  <a:srgbClr val="FF0000"/>
                </a:solidFill>
              </a:rPr>
              <a:t>Le temps d’enseignement effectif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334369" y="1706492"/>
            <a:ext cx="10045699" cy="4969533"/>
            <a:chOff x="1524001" y="1196975"/>
            <a:chExt cx="10045699" cy="496953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4087D6CF-1659-5547-B578-64096CA5F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95775" y="1196975"/>
              <a:ext cx="4895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 b="1">
                  <a:solidFill>
                    <a:schemeClr val="accent1"/>
                  </a:solidFill>
                </a:rPr>
                <a:t>Année scolaire = 36  semaines de cours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C4C8B51C-A532-9E4E-A0FC-A25AF15834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45809" y="1557750"/>
              <a:ext cx="30972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chemeClr val="accent1"/>
                  </a:solidFill>
                </a:rPr>
                <a:t>Auxquelles il faut déduire : 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705EE7AC-93D0-2A43-814B-56B0E5DB6B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6138" y="1916114"/>
              <a:ext cx="48244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jours fériés 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8C340AF-965C-2340-A28C-3EBD7D9F2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113" y="2349500"/>
              <a:ext cx="48260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dates de conseil de classe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D5773AE-1BDF-FE44-870D-98A08A50D4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7213" y="2781300"/>
              <a:ext cx="48244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sorties d’élèves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927C4FBA-92A5-B546-8ED1-F04B02634F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51312" y="3213100"/>
              <a:ext cx="741838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interventions dans votre classe de la Direction, de la Vie scolaire,…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30B4385-7A1F-9044-8037-2965EA006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5051" y="3644900"/>
              <a:ext cx="4824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rencontres avec les parents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D638B25-E76C-C742-B0D6-8242F52C8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00376" y="4076700"/>
              <a:ext cx="48244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réunions et formations pédagogiques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577A6A5B-4215-0448-94E4-F4BAB4E955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5550" y="4508500"/>
              <a:ext cx="6192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La mise en place des procédures d’inscription aux examens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01D4FD9-860E-B24B-AC10-4E11C4DAD2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188" y="4941888"/>
              <a:ext cx="48244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entraînements aux alertes incendie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D146F3A-1656-D841-BDC8-8BD11AA05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3388" y="5300664"/>
              <a:ext cx="48244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stages (STS)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D00E7C6-7F31-3A40-B66A-956E623045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1" y="5732464"/>
              <a:ext cx="48244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nstantia" panose="02030602050306030303" pitchFamily="18" charset="0"/>
                </a:defRPr>
              </a:lvl9pPr>
            </a:lstStyle>
            <a:p>
              <a:pPr eaLnBrk="1" hangingPunct="1"/>
              <a:r>
                <a:rPr lang="fr-FR" altLang="fr-FR">
                  <a:solidFill>
                    <a:srgbClr val="FC2CD4"/>
                  </a:solidFill>
                </a:rPr>
                <a:t>- Les périodes de CCF (STS)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0562BDF-1D1F-0D4A-97E1-BE3657F31B18}"/>
                </a:ext>
              </a:extLst>
            </p:cNvPr>
            <p:cNvSpPr/>
            <p:nvPr/>
          </p:nvSpPr>
          <p:spPr>
            <a:xfrm>
              <a:off x="8384814" y="5158446"/>
              <a:ext cx="2592387" cy="100806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/>
                <a:t>= nombre de semaines effectives</a:t>
              </a:r>
            </a:p>
          </p:txBody>
        </p:sp>
      </p:grpSp>
      <p:sp>
        <p:nvSpPr>
          <p:cNvPr id="22" name="Flèche droite 21">
            <a:extLst>
              <a:ext uri="{FF2B5EF4-FFF2-40B4-BE49-F238E27FC236}">
                <a16:creationId xmlns:a16="http://schemas.microsoft.com/office/drawing/2014/main" id="{4F05368A-70B3-7049-B7C6-32D957160230}"/>
              </a:ext>
            </a:extLst>
          </p:cNvPr>
          <p:cNvSpPr/>
          <p:nvPr/>
        </p:nvSpPr>
        <p:spPr>
          <a:xfrm>
            <a:off x="7734591" y="5909108"/>
            <a:ext cx="360362" cy="360362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Parchemin vertical 22">
            <a:hlinkClick r:id="rId3" action="ppaction://hlinksldjump"/>
          </p:cNvPr>
          <p:cNvSpPr/>
          <p:nvPr/>
        </p:nvSpPr>
        <p:spPr>
          <a:xfrm>
            <a:off x="51382" y="5909108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2573900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ZoneTexte 4">
            <a:extLst>
              <a:ext uri="{FF2B5EF4-FFF2-40B4-BE49-F238E27FC236}">
                <a16:creationId xmlns:a16="http://schemas.microsoft.com/office/drawing/2014/main" id="{106514EF-A98F-8C4E-9BDC-1FCDB93CE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4" y="1054007"/>
            <a:ext cx="119980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r>
              <a:rPr lang="fr-FR" altLang="fr-FR" sz="2400" b="1" u="sng">
                <a:solidFill>
                  <a:srgbClr val="FF0000"/>
                </a:solidFill>
                <a:latin typeface="Constantia"/>
              </a:rPr>
              <a:t>à </a:t>
            </a:r>
            <a:r>
              <a:rPr lang="fr-FR" altLang="fr-FR" sz="2400" b="1" u="sng" dirty="0">
                <a:solidFill>
                  <a:srgbClr val="FF0000"/>
                </a:solidFill>
                <a:latin typeface="Constantia"/>
              </a:rPr>
              <a:t>partir de l'exemple de la </a:t>
            </a:r>
            <a:r>
              <a:rPr lang="fr-FR" altLang="fr-FR" sz="2400" b="1" u="sng">
                <a:solidFill>
                  <a:srgbClr val="FF0000"/>
                </a:solidFill>
                <a:latin typeface="Constantia"/>
              </a:rPr>
              <a:t>matière Sciences </a:t>
            </a:r>
            <a:r>
              <a:rPr lang="fr-FR" altLang="fr-FR" sz="2400" b="1" u="sng" dirty="0">
                <a:solidFill>
                  <a:srgbClr val="FF0000"/>
                </a:solidFill>
                <a:latin typeface="Constantia"/>
              </a:rPr>
              <a:t>de gestion et numérique en </a:t>
            </a:r>
            <a:r>
              <a:rPr lang="fr-FR" altLang="fr-FR" sz="2400" b="1" u="sng">
                <a:solidFill>
                  <a:srgbClr val="FF0000"/>
                </a:solidFill>
                <a:latin typeface="Constantia"/>
              </a:rPr>
              <a:t>1ère STMG</a:t>
            </a:r>
            <a:endParaRPr lang="fr-FR" altLang="fr-FR" sz="2400" b="1" u="sng" dirty="0">
              <a:solidFill>
                <a:srgbClr val="FF0000"/>
              </a:solidFill>
            </a:endParaRPr>
          </a:p>
        </p:txBody>
      </p:sp>
      <p:sp>
        <p:nvSpPr>
          <p:cNvPr id="27" name="Flèche droite 26">
            <a:extLst>
              <a:ext uri="{FF2B5EF4-FFF2-40B4-BE49-F238E27FC236}">
                <a16:creationId xmlns:a16="http://schemas.microsoft.com/office/drawing/2014/main" id="{4073DBF9-CEFA-8D41-9826-1B0D5B048DFC}"/>
              </a:ext>
            </a:extLst>
          </p:cNvPr>
          <p:cNvSpPr/>
          <p:nvPr/>
        </p:nvSpPr>
        <p:spPr>
          <a:xfrm>
            <a:off x="3669182" y="2428077"/>
            <a:ext cx="2889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AD9CBB-D013-BB44-8DBF-9F7155C14012}"/>
              </a:ext>
            </a:extLst>
          </p:cNvPr>
          <p:cNvSpPr/>
          <p:nvPr/>
        </p:nvSpPr>
        <p:spPr>
          <a:xfrm>
            <a:off x="970757" y="2186791"/>
            <a:ext cx="2409824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Nombre de thèmes du programme : 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205C09-BE70-1944-82C7-2B1FAC2A21EA}"/>
              </a:ext>
            </a:extLst>
          </p:cNvPr>
          <p:cNvSpPr/>
          <p:nvPr/>
        </p:nvSpPr>
        <p:spPr>
          <a:xfrm>
            <a:off x="4246708" y="1996254"/>
            <a:ext cx="2987674" cy="1101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32</a:t>
            </a:r>
            <a:r>
              <a:rPr lang="fr-FR" baseline="30000"/>
              <a:t>(1) </a:t>
            </a:r>
            <a:r>
              <a:rPr lang="fr-FR"/>
              <a:t>semaines / 4 = 8 semaines par thème </a:t>
            </a:r>
          </a:p>
          <a:p>
            <a:pPr algn="ctr">
              <a:defRPr/>
            </a:pPr>
            <a:r>
              <a:rPr lang="fr-FR"/>
              <a:t>Soit : 8 x 7h</a:t>
            </a:r>
            <a:r>
              <a:rPr lang="fr-FR" baseline="30000"/>
              <a:t>(2) </a:t>
            </a:r>
            <a:r>
              <a:rPr lang="fr-FR"/>
              <a:t> = 56h  par thème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6E451B-99CD-4D4E-BC13-057390365DEA}"/>
              </a:ext>
            </a:extLst>
          </p:cNvPr>
          <p:cNvSpPr/>
          <p:nvPr/>
        </p:nvSpPr>
        <p:spPr>
          <a:xfrm>
            <a:off x="8100509" y="2186790"/>
            <a:ext cx="2409824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56h à découper par </a:t>
            </a:r>
            <a:r>
              <a:rPr lang="fr-FR" err="1"/>
              <a:t>QdG</a:t>
            </a:r>
            <a:r>
              <a:rPr lang="fr-FR"/>
              <a:t>…</a:t>
            </a:r>
          </a:p>
        </p:txBody>
      </p:sp>
      <p:sp>
        <p:nvSpPr>
          <p:cNvPr id="14" name="Flèche droite 26">
            <a:extLst>
              <a:ext uri="{FF2B5EF4-FFF2-40B4-BE49-F238E27FC236}">
                <a16:creationId xmlns:a16="http://schemas.microsoft.com/office/drawing/2014/main" id="{B67A93E6-06CD-A440-9A84-5F45017C5A3A}"/>
              </a:ext>
            </a:extLst>
          </p:cNvPr>
          <p:cNvSpPr/>
          <p:nvPr/>
        </p:nvSpPr>
        <p:spPr>
          <a:xfrm>
            <a:off x="7522983" y="2428077"/>
            <a:ext cx="2889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4">
            <a:extLst>
              <a:ext uri="{FF2B5EF4-FFF2-40B4-BE49-F238E27FC236}">
                <a16:creationId xmlns:a16="http://schemas.microsoft.com/office/drawing/2014/main" id="{D1836057-F03D-6D4E-BCF4-175FB9E50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64" y="78210"/>
            <a:ext cx="111055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/>
            <a:r>
              <a:rPr lang="fr-FR" altLang="fr-FR" sz="2400" b="1">
                <a:solidFill>
                  <a:srgbClr val="FFFF00"/>
                </a:solidFill>
              </a:rPr>
              <a:t>Puis prendre le programme (ou référentiel) de chaque matière et évaluer le nombre d’heures à affecter à chaque thème, partie :</a:t>
            </a:r>
          </a:p>
        </p:txBody>
      </p:sp>
      <p:sp>
        <p:nvSpPr>
          <p:cNvPr id="2" name="Carré corné 1"/>
          <p:cNvSpPr/>
          <p:nvPr/>
        </p:nvSpPr>
        <p:spPr>
          <a:xfrm>
            <a:off x="96982" y="5292437"/>
            <a:ext cx="2576946" cy="1454727"/>
          </a:xfrm>
          <a:prstGeom prst="foldedCorne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rabicParenBoth"/>
            </a:pPr>
            <a:r>
              <a:rPr lang="fr-FR" sz="1200" i="1"/>
              <a:t>Le nombre de semaines correspond approximativement au temps effectif annuel (36 – 4)</a:t>
            </a:r>
          </a:p>
          <a:p>
            <a:pPr marL="342900" indent="-342900" algn="ctr">
              <a:buAutoNum type="arabicParenBoth"/>
            </a:pPr>
            <a:r>
              <a:rPr lang="fr-FR" sz="1200" i="1"/>
              <a:t>7h étant le volume horaire hebdomadaire de la matière</a:t>
            </a:r>
          </a:p>
        </p:txBody>
      </p:sp>
      <p:sp>
        <p:nvSpPr>
          <p:cNvPr id="16" name="Flèche droite 26">
            <a:extLst>
              <a:ext uri="{FF2B5EF4-FFF2-40B4-BE49-F238E27FC236}">
                <a16:creationId xmlns:a16="http://schemas.microsoft.com/office/drawing/2014/main" id="{B67A93E6-06CD-A440-9A84-5F45017C5A3A}"/>
              </a:ext>
            </a:extLst>
          </p:cNvPr>
          <p:cNvSpPr/>
          <p:nvPr/>
        </p:nvSpPr>
        <p:spPr>
          <a:xfrm rot="5400000">
            <a:off x="9135486" y="3082511"/>
            <a:ext cx="339869" cy="249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6E451B-99CD-4D4E-BC13-057390365DEA}"/>
              </a:ext>
            </a:extLst>
          </p:cNvPr>
          <p:cNvSpPr/>
          <p:nvPr/>
        </p:nvSpPr>
        <p:spPr>
          <a:xfrm>
            <a:off x="8100509" y="3506890"/>
            <a:ext cx="2409824" cy="1577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Le 1</a:t>
            </a:r>
            <a:r>
              <a:rPr lang="fr-FR" baseline="30000"/>
              <a:t>er</a:t>
            </a:r>
            <a:r>
              <a:rPr lang="fr-FR"/>
              <a:t> thème comporte 3 QdG</a:t>
            </a:r>
          </a:p>
          <a:p>
            <a:pPr algn="ctr">
              <a:defRPr/>
            </a:pPr>
            <a:r>
              <a:rPr lang="fr-FR"/>
              <a:t>Donc 56h / 3 =18h environ pour traiter chaque QdG</a:t>
            </a:r>
          </a:p>
        </p:txBody>
      </p:sp>
      <p:sp>
        <p:nvSpPr>
          <p:cNvPr id="18" name="Flèche droite 26">
            <a:extLst>
              <a:ext uri="{FF2B5EF4-FFF2-40B4-BE49-F238E27FC236}">
                <a16:creationId xmlns:a16="http://schemas.microsoft.com/office/drawing/2014/main" id="{B67A93E6-06CD-A440-9A84-5F45017C5A3A}"/>
              </a:ext>
            </a:extLst>
          </p:cNvPr>
          <p:cNvSpPr/>
          <p:nvPr/>
        </p:nvSpPr>
        <p:spPr>
          <a:xfrm rot="5400000">
            <a:off x="9135486" y="5259614"/>
            <a:ext cx="339869" cy="2493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6E451B-99CD-4D4E-BC13-057390365DEA}"/>
              </a:ext>
            </a:extLst>
          </p:cNvPr>
          <p:cNvSpPr/>
          <p:nvPr/>
        </p:nvSpPr>
        <p:spPr>
          <a:xfrm>
            <a:off x="8100509" y="5683993"/>
            <a:ext cx="2409824" cy="106317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/>
              <a:t>Ces 18h concernent tant les cours que les TD que les évaluations</a:t>
            </a:r>
          </a:p>
        </p:txBody>
      </p:sp>
      <p:sp>
        <p:nvSpPr>
          <p:cNvPr id="3" name="Organigramme : Multidocument 2"/>
          <p:cNvSpPr/>
          <p:nvPr/>
        </p:nvSpPr>
        <p:spPr>
          <a:xfrm>
            <a:off x="3253546" y="4207123"/>
            <a:ext cx="2939436" cy="2119745"/>
          </a:xfrm>
          <a:prstGeom prst="flowChartMultidocumen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i="1">
                <a:hlinkClick r:id="rId4" action="ppaction://hlinkfile"/>
              </a:rPr>
              <a:t>Un exemple concret de progression élaborée pour l’année 2021 / 2022</a:t>
            </a:r>
            <a:endParaRPr lang="fr-FR" i="1"/>
          </a:p>
        </p:txBody>
      </p:sp>
      <p:sp>
        <p:nvSpPr>
          <p:cNvPr id="4" name="Flèche droite rayée 3"/>
          <p:cNvSpPr/>
          <p:nvPr/>
        </p:nvSpPr>
        <p:spPr>
          <a:xfrm rot="11857794">
            <a:off x="6294580" y="5471686"/>
            <a:ext cx="1676400" cy="1039090"/>
          </a:xfrm>
          <a:prstGeom prst="striped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Parchemin vertical 19">
            <a:hlinkClick r:id="rId5" action="ppaction://hlinksldjump"/>
          </p:cNvPr>
          <p:cNvSpPr/>
          <p:nvPr/>
        </p:nvSpPr>
        <p:spPr>
          <a:xfrm>
            <a:off x="23240" y="53338"/>
            <a:ext cx="584776" cy="855405"/>
          </a:xfrm>
          <a:prstGeom prst="verticalScroll">
            <a:avLst>
              <a:gd name="adj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/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357021782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14208</TotalTime>
  <Words>1881</Words>
  <Application>Microsoft Office PowerPoint</Application>
  <PresentationFormat>Grand écran</PresentationFormat>
  <Paragraphs>191</Paragraphs>
  <Slides>18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7" baseType="lpstr">
      <vt:lpstr>Arial</vt:lpstr>
      <vt:lpstr>Avenir Next LT Pro</vt:lpstr>
      <vt:lpstr>Bell MT</vt:lpstr>
      <vt:lpstr>Calibri</vt:lpstr>
      <vt:lpstr>Calibri Light</vt:lpstr>
      <vt:lpstr>Constantia</vt:lpstr>
      <vt:lpstr>Wingdings</vt:lpstr>
      <vt:lpstr>Wingdings 2</vt:lpstr>
      <vt:lpstr>GlowVTI</vt:lpstr>
      <vt:lpstr>Module de formation  n°3</vt:lpstr>
      <vt:lpstr>Plan du module de formation</vt:lpstr>
      <vt:lpstr>Au préalable, quelques précisions : </vt:lpstr>
      <vt:lpstr>Présentation PowerPoint</vt:lpstr>
      <vt:lpstr>Exemple de découpage par trimestre :</vt:lpstr>
      <vt:lpstr>Exemple de découpage par semestre :</vt:lpstr>
      <vt:lpstr>La progression pédagogique</vt:lpstr>
      <vt:lpstr>Présentation PowerPoint</vt:lpstr>
      <vt:lpstr>Présentation PowerPoint</vt:lpstr>
      <vt:lpstr>1er temps : la rentrée d’aout </vt:lpstr>
      <vt:lpstr>1er temps : la rentrée d’aout </vt:lpstr>
      <vt:lpstr>2ème temps : le 1er trimestre </vt:lpstr>
      <vt:lpstr>3ème temps : la fin du 1er trimestre </vt:lpstr>
      <vt:lpstr>4ème temps : le 2ème trimestre </vt:lpstr>
      <vt:lpstr>4ème temps : la fin du 2ème trimestre </vt:lpstr>
      <vt:lpstr>4ème temps : le 3ème trimestre </vt:lpstr>
      <vt:lpstr>4ème temps : la fin du 3ème trimestre </vt:lpstr>
      <vt:lpstr>En conclusion 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Nicolet Benoit</dc:creator>
  <cp:lastModifiedBy>mparkine</cp:lastModifiedBy>
  <cp:revision>339</cp:revision>
  <dcterms:created xsi:type="dcterms:W3CDTF">2022-07-08T07:52:02Z</dcterms:created>
  <dcterms:modified xsi:type="dcterms:W3CDTF">2022-09-25T12:03:43Z</dcterms:modified>
</cp:coreProperties>
</file>