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notesMasterIdLst>
    <p:notesMasterId r:id="rId13"/>
  </p:notesMasterIdLst>
  <p:sldIdLst>
    <p:sldId id="256" r:id="rId2"/>
    <p:sldId id="293" r:id="rId3"/>
    <p:sldId id="257" r:id="rId4"/>
    <p:sldId id="294" r:id="rId5"/>
    <p:sldId id="295" r:id="rId6"/>
    <p:sldId id="303" r:id="rId7"/>
    <p:sldId id="304" r:id="rId8"/>
    <p:sldId id="305" r:id="rId9"/>
    <p:sldId id="306" r:id="rId10"/>
    <p:sldId id="307" r:id="rId11"/>
    <p:sldId id="263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oît Nicolet" initials="BN" lastIdx="0" clrIdx="0">
    <p:extLst>
      <p:ext uri="{19B8F6BF-5375-455C-9EA6-DF929625EA0E}">
        <p15:presenceInfo xmlns:p15="http://schemas.microsoft.com/office/powerpoint/2012/main" userId="Benoît Nicole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A85E40-04D8-494D-BEFF-13A3A652B71D}" v="80" dt="2022-07-08T07:58:59.1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94" autoAdjust="0"/>
    <p:restoredTop sz="94343" autoAdjust="0"/>
  </p:normalViewPr>
  <p:slideViewPr>
    <p:cSldViewPr snapToGrid="0">
      <p:cViewPr varScale="1">
        <p:scale>
          <a:sx n="65" d="100"/>
          <a:sy n="65" d="100"/>
        </p:scale>
        <p:origin x="6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oît Nicolet" userId="S::benoit.nicolet@enc-bessieres.org::74b7d6a7-07a6-4843-b107-0cd0d6c06cb8" providerId="AD" clId="Web-{6DA85E40-04D8-494D-BEFF-13A3A652B71D}"/>
    <pc:docChg chg="addSld modSld addMainMaster delMainMaster">
      <pc:chgData name="Benoît Nicolet" userId="S::benoit.nicolet@enc-bessieres.org::74b7d6a7-07a6-4843-b107-0cd0d6c06cb8" providerId="AD" clId="Web-{6DA85E40-04D8-494D-BEFF-13A3A652B71D}" dt="2022-07-08T07:58:59.193" v="71"/>
      <pc:docMkLst>
        <pc:docMk/>
      </pc:docMkLst>
      <pc:sldChg chg="addSp delSp modSp mod setBg modClrScheme chgLayout">
        <pc:chgData name="Benoît Nicolet" userId="S::benoit.nicolet@enc-bessieres.org::74b7d6a7-07a6-4843-b107-0cd0d6c06cb8" providerId="AD" clId="Web-{6DA85E40-04D8-494D-BEFF-13A3A652B71D}" dt="2022-07-08T07:58:59.193" v="71"/>
        <pc:sldMkLst>
          <pc:docMk/>
          <pc:sldMk cId="3784089036" sldId="256"/>
        </pc:sldMkLst>
        <pc:spChg chg="mod">
          <ac:chgData name="Benoît Nicolet" userId="S::benoit.nicolet@enc-bessieres.org::74b7d6a7-07a6-4843-b107-0cd0d6c06cb8" providerId="AD" clId="Web-{6DA85E40-04D8-494D-BEFF-13A3A652B71D}" dt="2022-07-08T07:55:30.271" v="37" actId="1076"/>
          <ac:spMkLst>
            <pc:docMk/>
            <pc:sldMk cId="3784089036" sldId="256"/>
            <ac:spMk id="2" creationId="{00000000-0000-0000-0000-000000000000}"/>
          </ac:spMkLst>
        </pc:spChg>
        <pc:spChg chg="mod">
          <ac:chgData name="Benoît Nicolet" userId="S::benoit.nicolet@enc-bessieres.org::74b7d6a7-07a6-4843-b107-0cd0d6c06cb8" providerId="AD" clId="Web-{6DA85E40-04D8-494D-BEFF-13A3A652B71D}" dt="2022-07-08T07:56:24.806" v="51" actId="1076"/>
          <ac:spMkLst>
            <pc:docMk/>
            <pc:sldMk cId="3784089036" sldId="256"/>
            <ac:spMk id="3" creationId="{00000000-0000-0000-0000-000000000000}"/>
          </ac:spMkLst>
        </pc:spChg>
        <pc:spChg chg="add mod">
          <ac:chgData name="Benoît Nicolet" userId="S::benoit.nicolet@enc-bessieres.org::74b7d6a7-07a6-4843-b107-0cd0d6c06cb8" providerId="AD" clId="Web-{6DA85E40-04D8-494D-BEFF-13A3A652B71D}" dt="2022-07-08T07:58:59.193" v="71"/>
          <ac:spMkLst>
            <pc:docMk/>
            <pc:sldMk cId="3784089036" sldId="256"/>
            <ac:spMk id="6" creationId="{7136F568-DECE-6B1B-267B-CB450E9EB228}"/>
          </ac:spMkLst>
        </pc:spChg>
        <pc:spChg chg="add del">
          <ac:chgData name="Benoît Nicolet" userId="S::benoit.nicolet@enc-bessieres.org::74b7d6a7-07a6-4843-b107-0cd0d6c06cb8" providerId="AD" clId="Web-{6DA85E40-04D8-494D-BEFF-13A3A652B71D}" dt="2022-07-08T07:53:52.514" v="28"/>
          <ac:spMkLst>
            <pc:docMk/>
            <pc:sldMk cId="3784089036" sldId="256"/>
            <ac:spMk id="9" creationId="{D6F5F07B-A917-442C-82D5-5719737E9E68}"/>
          </ac:spMkLst>
        </pc:spChg>
        <pc:spChg chg="add del">
          <ac:chgData name="Benoît Nicolet" userId="S::benoit.nicolet@enc-bessieres.org::74b7d6a7-07a6-4843-b107-0cd0d6c06cb8" providerId="AD" clId="Web-{6DA85E40-04D8-494D-BEFF-13A3A652B71D}" dt="2022-07-08T07:53:52.514" v="28"/>
          <ac:spMkLst>
            <pc:docMk/>
            <pc:sldMk cId="3784089036" sldId="256"/>
            <ac:spMk id="11" creationId="{B7E0C296-2B1B-4589-84EA-239D878496D5}"/>
          </ac:spMkLst>
        </pc:spChg>
        <pc:spChg chg="add del">
          <ac:chgData name="Benoît Nicolet" userId="S::benoit.nicolet@enc-bessieres.org::74b7d6a7-07a6-4843-b107-0cd0d6c06cb8" providerId="AD" clId="Web-{6DA85E40-04D8-494D-BEFF-13A3A652B71D}" dt="2022-07-08T07:53:52.467" v="27"/>
          <ac:spMkLst>
            <pc:docMk/>
            <pc:sldMk cId="3784089036" sldId="256"/>
            <ac:spMk id="98" creationId="{6CCA5F87-1D1E-45CB-8D83-FC7EEFAD9935}"/>
          </ac:spMkLst>
        </pc:spChg>
        <pc:spChg chg="add del">
          <ac:chgData name="Benoît Nicolet" userId="S::benoit.nicolet@enc-bessieres.org::74b7d6a7-07a6-4843-b107-0cd0d6c06cb8" providerId="AD" clId="Web-{6DA85E40-04D8-494D-BEFF-13A3A652B71D}" dt="2022-07-08T07:53:52.467" v="27"/>
          <ac:spMkLst>
            <pc:docMk/>
            <pc:sldMk cId="3784089036" sldId="256"/>
            <ac:spMk id="100" creationId="{7CCFC2C6-6238-4A2F-93DE-2ADF74AF635E}"/>
          </ac:spMkLst>
        </pc:spChg>
        <pc:spChg chg="mod">
          <ac:chgData name="Benoît Nicolet" userId="S::benoit.nicolet@enc-bessieres.org::74b7d6a7-07a6-4843-b107-0cd0d6c06cb8" providerId="AD" clId="Web-{6DA85E40-04D8-494D-BEFF-13A3A652B71D}" dt="2022-07-08T07:56:39.370" v="52" actId="14100"/>
          <ac:spMkLst>
            <pc:docMk/>
            <pc:sldMk cId="3784089036" sldId="256"/>
            <ac:spMk id="101" creationId="{B6EE6BCA-C84E-4BED-B084-F599F7EE689E}"/>
          </ac:spMkLst>
        </pc:spChg>
        <pc:spChg chg="add del">
          <ac:chgData name="Benoît Nicolet" userId="S::benoit.nicolet@enc-bessieres.org::74b7d6a7-07a6-4843-b107-0cd0d6c06cb8" providerId="AD" clId="Web-{6DA85E40-04D8-494D-BEFF-13A3A652B71D}" dt="2022-07-08T07:53:52.467" v="27"/>
          <ac:spMkLst>
            <pc:docMk/>
            <pc:sldMk cId="3784089036" sldId="256"/>
            <ac:spMk id="102" creationId="{AF2F604E-43BE-4DC3-B983-E071523364F8}"/>
          </ac:spMkLst>
        </pc:spChg>
        <pc:spChg chg="add del">
          <ac:chgData name="Benoît Nicolet" userId="S::benoit.nicolet@enc-bessieres.org::74b7d6a7-07a6-4843-b107-0cd0d6c06cb8" providerId="AD" clId="Web-{6DA85E40-04D8-494D-BEFF-13A3A652B71D}" dt="2022-07-08T07:53:52.467" v="27"/>
          <ac:spMkLst>
            <pc:docMk/>
            <pc:sldMk cId="3784089036" sldId="256"/>
            <ac:spMk id="104" creationId="{08C9B587-E65E-4B52-B37C-ABEBB6E87928}"/>
          </ac:spMkLst>
        </pc:spChg>
        <pc:spChg chg="add">
          <ac:chgData name="Benoît Nicolet" userId="S::benoit.nicolet@enc-bessieres.org::74b7d6a7-07a6-4843-b107-0cd0d6c06cb8" providerId="AD" clId="Web-{6DA85E40-04D8-494D-BEFF-13A3A652B71D}" dt="2022-07-08T07:53:52.514" v="28"/>
          <ac:spMkLst>
            <pc:docMk/>
            <pc:sldMk cId="3784089036" sldId="256"/>
            <ac:spMk id="111" creationId="{EB9B5A19-3592-48E2-BC31-90E092BD68E1}"/>
          </ac:spMkLst>
        </pc:spChg>
        <pc:spChg chg="add">
          <ac:chgData name="Benoît Nicolet" userId="S::benoit.nicolet@enc-bessieres.org::74b7d6a7-07a6-4843-b107-0cd0d6c06cb8" providerId="AD" clId="Web-{6DA85E40-04D8-494D-BEFF-13A3A652B71D}" dt="2022-07-08T07:53:52.514" v="28"/>
          <ac:spMkLst>
            <pc:docMk/>
            <pc:sldMk cId="3784089036" sldId="256"/>
            <ac:spMk id="112" creationId="{DD99E1B6-CBC4-4306-9DFC-847D6D135208}"/>
          </ac:spMkLst>
        </pc:spChg>
        <pc:grpChg chg="add del">
          <ac:chgData name="Benoît Nicolet" userId="S::benoit.nicolet@enc-bessieres.org::74b7d6a7-07a6-4843-b107-0cd0d6c06cb8" providerId="AD" clId="Web-{6DA85E40-04D8-494D-BEFF-13A3A652B71D}" dt="2022-07-08T07:53:52.514" v="28"/>
          <ac:grpSpMkLst>
            <pc:docMk/>
            <pc:sldMk cId="3784089036" sldId="256"/>
            <ac:grpSpMk id="13" creationId="{3CDD339A-0D5C-435F-B70C-6498DB974BEE}"/>
          </ac:grpSpMkLst>
        </pc:grpChg>
        <pc:grpChg chg="add">
          <ac:chgData name="Benoît Nicolet" userId="S::benoit.nicolet@enc-bessieres.org::74b7d6a7-07a6-4843-b107-0cd0d6c06cb8" providerId="AD" clId="Web-{6DA85E40-04D8-494D-BEFF-13A3A652B71D}" dt="2022-07-08T07:53:52.514" v="28"/>
          <ac:grpSpMkLst>
            <pc:docMk/>
            <pc:sldMk cId="3784089036" sldId="256"/>
            <ac:grpSpMk id="113" creationId="{E2548C40-4C00-4E91-BFA6-84B4D66225A4}"/>
          </ac:grpSpMkLst>
        </pc:grpChg>
        <pc:picChg chg="add mod ord">
          <ac:chgData name="Benoît Nicolet" userId="S::benoit.nicolet@enc-bessieres.org::74b7d6a7-07a6-4843-b107-0cd0d6c06cb8" providerId="AD" clId="Web-{6DA85E40-04D8-494D-BEFF-13A3A652B71D}" dt="2022-07-08T07:53:52.514" v="28"/>
          <ac:picMkLst>
            <pc:docMk/>
            <pc:sldMk cId="3784089036" sldId="256"/>
            <ac:picMk id="4" creationId="{54C65ED2-CD71-6513-08F6-2B4C7E035DB7}"/>
          </ac:picMkLst>
        </pc:picChg>
        <pc:picChg chg="add mod">
          <ac:chgData name="Benoît Nicolet" userId="S::benoit.nicolet@enc-bessieres.org::74b7d6a7-07a6-4843-b107-0cd0d6c06cb8" providerId="AD" clId="Web-{6DA85E40-04D8-494D-BEFF-13A3A652B71D}" dt="2022-07-08T07:56:19.197" v="50" actId="14100"/>
          <ac:picMkLst>
            <pc:docMk/>
            <pc:sldMk cId="3784089036" sldId="256"/>
            <ac:picMk id="5" creationId="{38C2E8F2-6FC7-5C7C-FA82-4C1B75E29412}"/>
          </ac:picMkLst>
        </pc:picChg>
      </pc:sldChg>
      <pc:sldChg chg="new">
        <pc:chgData name="Benoît Nicolet" userId="S::benoit.nicolet@enc-bessieres.org::74b7d6a7-07a6-4843-b107-0cd0d6c06cb8" providerId="AD" clId="Web-{6DA85E40-04D8-494D-BEFF-13A3A652B71D}" dt="2022-07-08T07:54:07.593" v="31"/>
        <pc:sldMkLst>
          <pc:docMk/>
          <pc:sldMk cId="26544132" sldId="257"/>
        </pc:sldMkLst>
      </pc:sldChg>
      <pc:sldMasterChg chg="del delSldLayout">
        <pc:chgData name="Benoît Nicolet" userId="S::benoit.nicolet@enc-bessieres.org::74b7d6a7-07a6-4843-b107-0cd0d6c06cb8" providerId="AD" clId="Web-{6DA85E40-04D8-494D-BEFF-13A3A652B71D}" dt="2022-07-08T07:52:39.524" v="9"/>
        <pc:sldMasterMkLst>
          <pc:docMk/>
          <pc:sldMasterMk cId="3071127875" sldId="2147483648"/>
        </pc:sldMasterMkLst>
        <pc:sldLayoutChg chg="del">
          <pc:chgData name="Benoît Nicolet" userId="S::benoit.nicolet@enc-bessieres.org::74b7d6a7-07a6-4843-b107-0cd0d6c06cb8" providerId="AD" clId="Web-{6DA85E40-04D8-494D-BEFF-13A3A652B71D}" dt="2022-07-08T07:52:39.524" v="9"/>
          <pc:sldLayoutMkLst>
            <pc:docMk/>
            <pc:sldMasterMk cId="3071127875" sldId="2147483648"/>
            <pc:sldLayoutMk cId="3310491181" sldId="2147483649"/>
          </pc:sldLayoutMkLst>
        </pc:sldLayoutChg>
        <pc:sldLayoutChg chg="del">
          <pc:chgData name="Benoît Nicolet" userId="S::benoit.nicolet@enc-bessieres.org::74b7d6a7-07a6-4843-b107-0cd0d6c06cb8" providerId="AD" clId="Web-{6DA85E40-04D8-494D-BEFF-13A3A652B71D}" dt="2022-07-08T07:52:39.524" v="9"/>
          <pc:sldLayoutMkLst>
            <pc:docMk/>
            <pc:sldMasterMk cId="3071127875" sldId="2147483648"/>
            <pc:sldLayoutMk cId="3841795644" sldId="2147483650"/>
          </pc:sldLayoutMkLst>
        </pc:sldLayoutChg>
        <pc:sldLayoutChg chg="del">
          <pc:chgData name="Benoît Nicolet" userId="S::benoit.nicolet@enc-bessieres.org::74b7d6a7-07a6-4843-b107-0cd0d6c06cb8" providerId="AD" clId="Web-{6DA85E40-04D8-494D-BEFF-13A3A652B71D}" dt="2022-07-08T07:52:39.524" v="9"/>
          <pc:sldLayoutMkLst>
            <pc:docMk/>
            <pc:sldMasterMk cId="3071127875" sldId="2147483648"/>
            <pc:sldLayoutMk cId="3466923455" sldId="2147483651"/>
          </pc:sldLayoutMkLst>
        </pc:sldLayoutChg>
        <pc:sldLayoutChg chg="del">
          <pc:chgData name="Benoît Nicolet" userId="S::benoit.nicolet@enc-bessieres.org::74b7d6a7-07a6-4843-b107-0cd0d6c06cb8" providerId="AD" clId="Web-{6DA85E40-04D8-494D-BEFF-13A3A652B71D}" dt="2022-07-08T07:52:39.524" v="9"/>
          <pc:sldLayoutMkLst>
            <pc:docMk/>
            <pc:sldMasterMk cId="3071127875" sldId="2147483648"/>
            <pc:sldLayoutMk cId="3747632232" sldId="2147483652"/>
          </pc:sldLayoutMkLst>
        </pc:sldLayoutChg>
        <pc:sldLayoutChg chg="del">
          <pc:chgData name="Benoît Nicolet" userId="S::benoit.nicolet@enc-bessieres.org::74b7d6a7-07a6-4843-b107-0cd0d6c06cb8" providerId="AD" clId="Web-{6DA85E40-04D8-494D-BEFF-13A3A652B71D}" dt="2022-07-08T07:52:39.524" v="9"/>
          <pc:sldLayoutMkLst>
            <pc:docMk/>
            <pc:sldMasterMk cId="3071127875" sldId="2147483648"/>
            <pc:sldLayoutMk cId="2611866596" sldId="2147483653"/>
          </pc:sldLayoutMkLst>
        </pc:sldLayoutChg>
        <pc:sldLayoutChg chg="del">
          <pc:chgData name="Benoît Nicolet" userId="S::benoit.nicolet@enc-bessieres.org::74b7d6a7-07a6-4843-b107-0cd0d6c06cb8" providerId="AD" clId="Web-{6DA85E40-04D8-494D-BEFF-13A3A652B71D}" dt="2022-07-08T07:52:39.524" v="9"/>
          <pc:sldLayoutMkLst>
            <pc:docMk/>
            <pc:sldMasterMk cId="3071127875" sldId="2147483648"/>
            <pc:sldLayoutMk cId="3395854097" sldId="2147483654"/>
          </pc:sldLayoutMkLst>
        </pc:sldLayoutChg>
        <pc:sldLayoutChg chg="del">
          <pc:chgData name="Benoît Nicolet" userId="S::benoit.nicolet@enc-bessieres.org::74b7d6a7-07a6-4843-b107-0cd0d6c06cb8" providerId="AD" clId="Web-{6DA85E40-04D8-494D-BEFF-13A3A652B71D}" dt="2022-07-08T07:52:39.524" v="9"/>
          <pc:sldLayoutMkLst>
            <pc:docMk/>
            <pc:sldMasterMk cId="3071127875" sldId="2147483648"/>
            <pc:sldLayoutMk cId="4040201302" sldId="2147483655"/>
          </pc:sldLayoutMkLst>
        </pc:sldLayoutChg>
        <pc:sldLayoutChg chg="del">
          <pc:chgData name="Benoît Nicolet" userId="S::benoit.nicolet@enc-bessieres.org::74b7d6a7-07a6-4843-b107-0cd0d6c06cb8" providerId="AD" clId="Web-{6DA85E40-04D8-494D-BEFF-13A3A652B71D}" dt="2022-07-08T07:52:39.524" v="9"/>
          <pc:sldLayoutMkLst>
            <pc:docMk/>
            <pc:sldMasterMk cId="3071127875" sldId="2147483648"/>
            <pc:sldLayoutMk cId="2706407263" sldId="2147483656"/>
          </pc:sldLayoutMkLst>
        </pc:sldLayoutChg>
        <pc:sldLayoutChg chg="del">
          <pc:chgData name="Benoît Nicolet" userId="S::benoit.nicolet@enc-bessieres.org::74b7d6a7-07a6-4843-b107-0cd0d6c06cb8" providerId="AD" clId="Web-{6DA85E40-04D8-494D-BEFF-13A3A652B71D}" dt="2022-07-08T07:52:39.524" v="9"/>
          <pc:sldLayoutMkLst>
            <pc:docMk/>
            <pc:sldMasterMk cId="3071127875" sldId="2147483648"/>
            <pc:sldLayoutMk cId="1610903340" sldId="2147483657"/>
          </pc:sldLayoutMkLst>
        </pc:sldLayoutChg>
        <pc:sldLayoutChg chg="del">
          <pc:chgData name="Benoît Nicolet" userId="S::benoit.nicolet@enc-bessieres.org::74b7d6a7-07a6-4843-b107-0cd0d6c06cb8" providerId="AD" clId="Web-{6DA85E40-04D8-494D-BEFF-13A3A652B71D}" dt="2022-07-08T07:52:39.524" v="9"/>
          <pc:sldLayoutMkLst>
            <pc:docMk/>
            <pc:sldMasterMk cId="3071127875" sldId="2147483648"/>
            <pc:sldLayoutMk cId="4172787210" sldId="2147483658"/>
          </pc:sldLayoutMkLst>
        </pc:sldLayoutChg>
        <pc:sldLayoutChg chg="del">
          <pc:chgData name="Benoît Nicolet" userId="S::benoit.nicolet@enc-bessieres.org::74b7d6a7-07a6-4843-b107-0cd0d6c06cb8" providerId="AD" clId="Web-{6DA85E40-04D8-494D-BEFF-13A3A652B71D}" dt="2022-07-08T07:52:39.524" v="9"/>
          <pc:sldLayoutMkLst>
            <pc:docMk/>
            <pc:sldMasterMk cId="3071127875" sldId="2147483648"/>
            <pc:sldLayoutMk cId="1902177510" sldId="2147483659"/>
          </pc:sldLayoutMkLst>
        </pc:sldLayoutChg>
      </pc:sldMasterChg>
      <pc:sldMasterChg chg="add del addSldLayout delSldLayout">
        <pc:chgData name="Benoît Nicolet" userId="S::benoit.nicolet@enc-bessieres.org::74b7d6a7-07a6-4843-b107-0cd0d6c06cb8" providerId="AD" clId="Web-{6DA85E40-04D8-494D-BEFF-13A3A652B71D}" dt="2022-07-08T07:53:52.514" v="28"/>
        <pc:sldMasterMkLst>
          <pc:docMk/>
          <pc:sldMasterMk cId="2442864545" sldId="2147483738"/>
        </pc:sldMasterMkLst>
        <pc:sldLayoutChg chg="add del">
          <pc:chgData name="Benoît Nicolet" userId="S::benoit.nicolet@enc-bessieres.org::74b7d6a7-07a6-4843-b107-0cd0d6c06cb8" providerId="AD" clId="Web-{6DA85E40-04D8-494D-BEFF-13A3A652B71D}" dt="2022-07-08T07:53:52.514" v="28"/>
          <pc:sldLayoutMkLst>
            <pc:docMk/>
            <pc:sldMasterMk cId="2442864545" sldId="2147483738"/>
            <pc:sldLayoutMk cId="1553124404" sldId="2147483727"/>
          </pc:sldLayoutMkLst>
        </pc:sldLayoutChg>
        <pc:sldLayoutChg chg="add del">
          <pc:chgData name="Benoît Nicolet" userId="S::benoit.nicolet@enc-bessieres.org::74b7d6a7-07a6-4843-b107-0cd0d6c06cb8" providerId="AD" clId="Web-{6DA85E40-04D8-494D-BEFF-13A3A652B71D}" dt="2022-07-08T07:53:52.514" v="28"/>
          <pc:sldLayoutMkLst>
            <pc:docMk/>
            <pc:sldMasterMk cId="2442864545" sldId="2147483738"/>
            <pc:sldLayoutMk cId="834891706" sldId="2147483728"/>
          </pc:sldLayoutMkLst>
        </pc:sldLayoutChg>
        <pc:sldLayoutChg chg="add del">
          <pc:chgData name="Benoît Nicolet" userId="S::benoit.nicolet@enc-bessieres.org::74b7d6a7-07a6-4843-b107-0cd0d6c06cb8" providerId="AD" clId="Web-{6DA85E40-04D8-494D-BEFF-13A3A652B71D}" dt="2022-07-08T07:53:52.514" v="28"/>
          <pc:sldLayoutMkLst>
            <pc:docMk/>
            <pc:sldMasterMk cId="2442864545" sldId="2147483738"/>
            <pc:sldLayoutMk cId="1028435151" sldId="2147483729"/>
          </pc:sldLayoutMkLst>
        </pc:sldLayoutChg>
        <pc:sldLayoutChg chg="add del">
          <pc:chgData name="Benoît Nicolet" userId="S::benoit.nicolet@enc-bessieres.org::74b7d6a7-07a6-4843-b107-0cd0d6c06cb8" providerId="AD" clId="Web-{6DA85E40-04D8-494D-BEFF-13A3A652B71D}" dt="2022-07-08T07:53:52.514" v="28"/>
          <pc:sldLayoutMkLst>
            <pc:docMk/>
            <pc:sldMasterMk cId="2442864545" sldId="2147483738"/>
            <pc:sldLayoutMk cId="1357264615" sldId="2147483730"/>
          </pc:sldLayoutMkLst>
        </pc:sldLayoutChg>
        <pc:sldLayoutChg chg="add del">
          <pc:chgData name="Benoît Nicolet" userId="S::benoit.nicolet@enc-bessieres.org::74b7d6a7-07a6-4843-b107-0cd0d6c06cb8" providerId="AD" clId="Web-{6DA85E40-04D8-494D-BEFF-13A3A652B71D}" dt="2022-07-08T07:53:52.514" v="28"/>
          <pc:sldLayoutMkLst>
            <pc:docMk/>
            <pc:sldMasterMk cId="2442864545" sldId="2147483738"/>
            <pc:sldLayoutMk cId="1325408570" sldId="2147483731"/>
          </pc:sldLayoutMkLst>
        </pc:sldLayoutChg>
        <pc:sldLayoutChg chg="add del">
          <pc:chgData name="Benoît Nicolet" userId="S::benoit.nicolet@enc-bessieres.org::74b7d6a7-07a6-4843-b107-0cd0d6c06cb8" providerId="AD" clId="Web-{6DA85E40-04D8-494D-BEFF-13A3A652B71D}" dt="2022-07-08T07:53:52.514" v="28"/>
          <pc:sldLayoutMkLst>
            <pc:docMk/>
            <pc:sldMasterMk cId="2442864545" sldId="2147483738"/>
            <pc:sldLayoutMk cId="3341781218" sldId="2147483732"/>
          </pc:sldLayoutMkLst>
        </pc:sldLayoutChg>
        <pc:sldLayoutChg chg="add del">
          <pc:chgData name="Benoît Nicolet" userId="S::benoit.nicolet@enc-bessieres.org::74b7d6a7-07a6-4843-b107-0cd0d6c06cb8" providerId="AD" clId="Web-{6DA85E40-04D8-494D-BEFF-13A3A652B71D}" dt="2022-07-08T07:53:52.514" v="28"/>
          <pc:sldLayoutMkLst>
            <pc:docMk/>
            <pc:sldMasterMk cId="2442864545" sldId="2147483738"/>
            <pc:sldLayoutMk cId="1704130111" sldId="2147483733"/>
          </pc:sldLayoutMkLst>
        </pc:sldLayoutChg>
        <pc:sldLayoutChg chg="add del">
          <pc:chgData name="Benoît Nicolet" userId="S::benoit.nicolet@enc-bessieres.org::74b7d6a7-07a6-4843-b107-0cd0d6c06cb8" providerId="AD" clId="Web-{6DA85E40-04D8-494D-BEFF-13A3A652B71D}" dt="2022-07-08T07:53:52.514" v="28"/>
          <pc:sldLayoutMkLst>
            <pc:docMk/>
            <pc:sldMasterMk cId="2442864545" sldId="2147483738"/>
            <pc:sldLayoutMk cId="998479898" sldId="2147483734"/>
          </pc:sldLayoutMkLst>
        </pc:sldLayoutChg>
        <pc:sldLayoutChg chg="add del">
          <pc:chgData name="Benoît Nicolet" userId="S::benoit.nicolet@enc-bessieres.org::74b7d6a7-07a6-4843-b107-0cd0d6c06cb8" providerId="AD" clId="Web-{6DA85E40-04D8-494D-BEFF-13A3A652B71D}" dt="2022-07-08T07:53:52.514" v="28"/>
          <pc:sldLayoutMkLst>
            <pc:docMk/>
            <pc:sldMasterMk cId="2442864545" sldId="2147483738"/>
            <pc:sldLayoutMk cId="2941522053" sldId="2147483735"/>
          </pc:sldLayoutMkLst>
        </pc:sldLayoutChg>
        <pc:sldLayoutChg chg="add del">
          <pc:chgData name="Benoît Nicolet" userId="S::benoit.nicolet@enc-bessieres.org::74b7d6a7-07a6-4843-b107-0cd0d6c06cb8" providerId="AD" clId="Web-{6DA85E40-04D8-494D-BEFF-13A3A652B71D}" dt="2022-07-08T07:53:52.514" v="28"/>
          <pc:sldLayoutMkLst>
            <pc:docMk/>
            <pc:sldMasterMk cId="2442864545" sldId="2147483738"/>
            <pc:sldLayoutMk cId="3436243051" sldId="2147483736"/>
          </pc:sldLayoutMkLst>
        </pc:sldLayoutChg>
        <pc:sldLayoutChg chg="add del">
          <pc:chgData name="Benoît Nicolet" userId="S::benoit.nicolet@enc-bessieres.org::74b7d6a7-07a6-4843-b107-0cd0d6c06cb8" providerId="AD" clId="Web-{6DA85E40-04D8-494D-BEFF-13A3A652B71D}" dt="2022-07-08T07:53:52.514" v="28"/>
          <pc:sldLayoutMkLst>
            <pc:docMk/>
            <pc:sldMasterMk cId="2442864545" sldId="2147483738"/>
            <pc:sldLayoutMk cId="3351489759" sldId="2147483737"/>
          </pc:sldLayoutMkLst>
        </pc:sldLayoutChg>
      </pc:sldMasterChg>
      <pc:sldMasterChg chg="add addSldLayout">
        <pc:chgData name="Benoît Nicolet" userId="S::benoit.nicolet@enc-bessieres.org::74b7d6a7-07a6-4843-b107-0cd0d6c06cb8" providerId="AD" clId="Web-{6DA85E40-04D8-494D-BEFF-13A3A652B71D}" dt="2022-07-08T07:53:52.514" v="28"/>
        <pc:sldMasterMkLst>
          <pc:docMk/>
          <pc:sldMasterMk cId="3300547239" sldId="2147483775"/>
        </pc:sldMasterMkLst>
        <pc:sldLayoutChg chg="add">
          <pc:chgData name="Benoît Nicolet" userId="S::benoit.nicolet@enc-bessieres.org::74b7d6a7-07a6-4843-b107-0cd0d6c06cb8" providerId="AD" clId="Web-{6DA85E40-04D8-494D-BEFF-13A3A652B71D}" dt="2022-07-08T07:53:52.514" v="28"/>
          <pc:sldLayoutMkLst>
            <pc:docMk/>
            <pc:sldMasterMk cId="3300547239" sldId="2147483775"/>
            <pc:sldLayoutMk cId="3968118266" sldId="2147483764"/>
          </pc:sldLayoutMkLst>
        </pc:sldLayoutChg>
        <pc:sldLayoutChg chg="add">
          <pc:chgData name="Benoît Nicolet" userId="S::benoit.nicolet@enc-bessieres.org::74b7d6a7-07a6-4843-b107-0cd0d6c06cb8" providerId="AD" clId="Web-{6DA85E40-04D8-494D-BEFF-13A3A652B71D}" dt="2022-07-08T07:53:52.514" v="28"/>
          <pc:sldLayoutMkLst>
            <pc:docMk/>
            <pc:sldMasterMk cId="3300547239" sldId="2147483775"/>
            <pc:sldLayoutMk cId="1912716004" sldId="2147483765"/>
          </pc:sldLayoutMkLst>
        </pc:sldLayoutChg>
        <pc:sldLayoutChg chg="add">
          <pc:chgData name="Benoît Nicolet" userId="S::benoit.nicolet@enc-bessieres.org::74b7d6a7-07a6-4843-b107-0cd0d6c06cb8" providerId="AD" clId="Web-{6DA85E40-04D8-494D-BEFF-13A3A652B71D}" dt="2022-07-08T07:53:52.514" v="28"/>
          <pc:sldLayoutMkLst>
            <pc:docMk/>
            <pc:sldMasterMk cId="3300547239" sldId="2147483775"/>
            <pc:sldLayoutMk cId="3573338607" sldId="2147483766"/>
          </pc:sldLayoutMkLst>
        </pc:sldLayoutChg>
        <pc:sldLayoutChg chg="add">
          <pc:chgData name="Benoît Nicolet" userId="S::benoit.nicolet@enc-bessieres.org::74b7d6a7-07a6-4843-b107-0cd0d6c06cb8" providerId="AD" clId="Web-{6DA85E40-04D8-494D-BEFF-13A3A652B71D}" dt="2022-07-08T07:53:52.514" v="28"/>
          <pc:sldLayoutMkLst>
            <pc:docMk/>
            <pc:sldMasterMk cId="3300547239" sldId="2147483775"/>
            <pc:sldLayoutMk cId="1028793193" sldId="2147483767"/>
          </pc:sldLayoutMkLst>
        </pc:sldLayoutChg>
        <pc:sldLayoutChg chg="add">
          <pc:chgData name="Benoît Nicolet" userId="S::benoit.nicolet@enc-bessieres.org::74b7d6a7-07a6-4843-b107-0cd0d6c06cb8" providerId="AD" clId="Web-{6DA85E40-04D8-494D-BEFF-13A3A652B71D}" dt="2022-07-08T07:53:52.514" v="28"/>
          <pc:sldLayoutMkLst>
            <pc:docMk/>
            <pc:sldMasterMk cId="3300547239" sldId="2147483775"/>
            <pc:sldLayoutMk cId="4103076038" sldId="2147483768"/>
          </pc:sldLayoutMkLst>
        </pc:sldLayoutChg>
        <pc:sldLayoutChg chg="add">
          <pc:chgData name="Benoît Nicolet" userId="S::benoit.nicolet@enc-bessieres.org::74b7d6a7-07a6-4843-b107-0cd0d6c06cb8" providerId="AD" clId="Web-{6DA85E40-04D8-494D-BEFF-13A3A652B71D}" dt="2022-07-08T07:53:52.514" v="28"/>
          <pc:sldLayoutMkLst>
            <pc:docMk/>
            <pc:sldMasterMk cId="3300547239" sldId="2147483775"/>
            <pc:sldLayoutMk cId="628574769" sldId="2147483769"/>
          </pc:sldLayoutMkLst>
        </pc:sldLayoutChg>
        <pc:sldLayoutChg chg="add">
          <pc:chgData name="Benoît Nicolet" userId="S::benoit.nicolet@enc-bessieres.org::74b7d6a7-07a6-4843-b107-0cd0d6c06cb8" providerId="AD" clId="Web-{6DA85E40-04D8-494D-BEFF-13A3A652B71D}" dt="2022-07-08T07:53:52.514" v="28"/>
          <pc:sldLayoutMkLst>
            <pc:docMk/>
            <pc:sldMasterMk cId="3300547239" sldId="2147483775"/>
            <pc:sldLayoutMk cId="3615465106" sldId="2147483770"/>
          </pc:sldLayoutMkLst>
        </pc:sldLayoutChg>
        <pc:sldLayoutChg chg="add">
          <pc:chgData name="Benoît Nicolet" userId="S::benoit.nicolet@enc-bessieres.org::74b7d6a7-07a6-4843-b107-0cd0d6c06cb8" providerId="AD" clId="Web-{6DA85E40-04D8-494D-BEFF-13A3A652B71D}" dt="2022-07-08T07:53:52.514" v="28"/>
          <pc:sldLayoutMkLst>
            <pc:docMk/>
            <pc:sldMasterMk cId="3300547239" sldId="2147483775"/>
            <pc:sldLayoutMk cId="3376418170" sldId="2147483771"/>
          </pc:sldLayoutMkLst>
        </pc:sldLayoutChg>
        <pc:sldLayoutChg chg="add">
          <pc:chgData name="Benoît Nicolet" userId="S::benoit.nicolet@enc-bessieres.org::74b7d6a7-07a6-4843-b107-0cd0d6c06cb8" providerId="AD" clId="Web-{6DA85E40-04D8-494D-BEFF-13A3A652B71D}" dt="2022-07-08T07:53:52.514" v="28"/>
          <pc:sldLayoutMkLst>
            <pc:docMk/>
            <pc:sldMasterMk cId="3300547239" sldId="2147483775"/>
            <pc:sldLayoutMk cId="4011754057" sldId="2147483772"/>
          </pc:sldLayoutMkLst>
        </pc:sldLayoutChg>
        <pc:sldLayoutChg chg="add">
          <pc:chgData name="Benoît Nicolet" userId="S::benoit.nicolet@enc-bessieres.org::74b7d6a7-07a6-4843-b107-0cd0d6c06cb8" providerId="AD" clId="Web-{6DA85E40-04D8-494D-BEFF-13A3A652B71D}" dt="2022-07-08T07:53:52.514" v="28"/>
          <pc:sldLayoutMkLst>
            <pc:docMk/>
            <pc:sldMasterMk cId="3300547239" sldId="2147483775"/>
            <pc:sldLayoutMk cId="1496000095" sldId="2147483773"/>
          </pc:sldLayoutMkLst>
        </pc:sldLayoutChg>
        <pc:sldLayoutChg chg="add">
          <pc:chgData name="Benoît Nicolet" userId="S::benoit.nicolet@enc-bessieres.org::74b7d6a7-07a6-4843-b107-0cd0d6c06cb8" providerId="AD" clId="Web-{6DA85E40-04D8-494D-BEFF-13A3A652B71D}" dt="2022-07-08T07:53:52.514" v="28"/>
          <pc:sldLayoutMkLst>
            <pc:docMk/>
            <pc:sldMasterMk cId="3300547239" sldId="2147483775"/>
            <pc:sldLayoutMk cId="221863825" sldId="2147483774"/>
          </pc:sldLayoutMkLst>
        </pc:sldLayoutChg>
      </pc:sldMasterChg>
      <pc:sldMasterChg chg="add del addSldLayout delSldLayout">
        <pc:chgData name="Benoît Nicolet" userId="S::benoit.nicolet@enc-bessieres.org::74b7d6a7-07a6-4843-b107-0cd0d6c06cb8" providerId="AD" clId="Web-{6DA85E40-04D8-494D-BEFF-13A3A652B71D}" dt="2022-07-08T07:53:52.467" v="27"/>
        <pc:sldMasterMkLst>
          <pc:docMk/>
          <pc:sldMasterMk cId="2682695896" sldId="2147483788"/>
        </pc:sldMasterMkLst>
        <pc:sldLayoutChg chg="add del">
          <pc:chgData name="Benoît Nicolet" userId="S::benoit.nicolet@enc-bessieres.org::74b7d6a7-07a6-4843-b107-0cd0d6c06cb8" providerId="AD" clId="Web-{6DA85E40-04D8-494D-BEFF-13A3A652B71D}" dt="2022-07-08T07:53:52.467" v="27"/>
          <pc:sldLayoutMkLst>
            <pc:docMk/>
            <pc:sldMasterMk cId="2682695896" sldId="2147483788"/>
            <pc:sldLayoutMk cId="650924369" sldId="2147483777"/>
          </pc:sldLayoutMkLst>
        </pc:sldLayoutChg>
        <pc:sldLayoutChg chg="add del">
          <pc:chgData name="Benoît Nicolet" userId="S::benoit.nicolet@enc-bessieres.org::74b7d6a7-07a6-4843-b107-0cd0d6c06cb8" providerId="AD" clId="Web-{6DA85E40-04D8-494D-BEFF-13A3A652B71D}" dt="2022-07-08T07:53:52.467" v="27"/>
          <pc:sldLayoutMkLst>
            <pc:docMk/>
            <pc:sldMasterMk cId="2682695896" sldId="2147483788"/>
            <pc:sldLayoutMk cId="3022218599" sldId="2147483778"/>
          </pc:sldLayoutMkLst>
        </pc:sldLayoutChg>
        <pc:sldLayoutChg chg="add del">
          <pc:chgData name="Benoît Nicolet" userId="S::benoit.nicolet@enc-bessieres.org::74b7d6a7-07a6-4843-b107-0cd0d6c06cb8" providerId="AD" clId="Web-{6DA85E40-04D8-494D-BEFF-13A3A652B71D}" dt="2022-07-08T07:53:52.467" v="27"/>
          <pc:sldLayoutMkLst>
            <pc:docMk/>
            <pc:sldMasterMk cId="2682695896" sldId="2147483788"/>
            <pc:sldLayoutMk cId="2054424366" sldId="2147483779"/>
          </pc:sldLayoutMkLst>
        </pc:sldLayoutChg>
        <pc:sldLayoutChg chg="add del">
          <pc:chgData name="Benoît Nicolet" userId="S::benoit.nicolet@enc-bessieres.org::74b7d6a7-07a6-4843-b107-0cd0d6c06cb8" providerId="AD" clId="Web-{6DA85E40-04D8-494D-BEFF-13A3A652B71D}" dt="2022-07-08T07:53:52.467" v="27"/>
          <pc:sldLayoutMkLst>
            <pc:docMk/>
            <pc:sldMasterMk cId="2682695896" sldId="2147483788"/>
            <pc:sldLayoutMk cId="3922507425" sldId="2147483780"/>
          </pc:sldLayoutMkLst>
        </pc:sldLayoutChg>
        <pc:sldLayoutChg chg="add del">
          <pc:chgData name="Benoît Nicolet" userId="S::benoit.nicolet@enc-bessieres.org::74b7d6a7-07a6-4843-b107-0cd0d6c06cb8" providerId="AD" clId="Web-{6DA85E40-04D8-494D-BEFF-13A3A652B71D}" dt="2022-07-08T07:53:52.467" v="27"/>
          <pc:sldLayoutMkLst>
            <pc:docMk/>
            <pc:sldMasterMk cId="2682695896" sldId="2147483788"/>
            <pc:sldLayoutMk cId="3628285920" sldId="2147483781"/>
          </pc:sldLayoutMkLst>
        </pc:sldLayoutChg>
        <pc:sldLayoutChg chg="add del">
          <pc:chgData name="Benoît Nicolet" userId="S::benoit.nicolet@enc-bessieres.org::74b7d6a7-07a6-4843-b107-0cd0d6c06cb8" providerId="AD" clId="Web-{6DA85E40-04D8-494D-BEFF-13A3A652B71D}" dt="2022-07-08T07:53:52.467" v="27"/>
          <pc:sldLayoutMkLst>
            <pc:docMk/>
            <pc:sldMasterMk cId="2682695896" sldId="2147483788"/>
            <pc:sldLayoutMk cId="717064080" sldId="2147483782"/>
          </pc:sldLayoutMkLst>
        </pc:sldLayoutChg>
        <pc:sldLayoutChg chg="add del">
          <pc:chgData name="Benoît Nicolet" userId="S::benoit.nicolet@enc-bessieres.org::74b7d6a7-07a6-4843-b107-0cd0d6c06cb8" providerId="AD" clId="Web-{6DA85E40-04D8-494D-BEFF-13A3A652B71D}" dt="2022-07-08T07:53:52.467" v="27"/>
          <pc:sldLayoutMkLst>
            <pc:docMk/>
            <pc:sldMasterMk cId="2682695896" sldId="2147483788"/>
            <pc:sldLayoutMk cId="730627850" sldId="2147483783"/>
          </pc:sldLayoutMkLst>
        </pc:sldLayoutChg>
        <pc:sldLayoutChg chg="add del">
          <pc:chgData name="Benoît Nicolet" userId="S::benoit.nicolet@enc-bessieres.org::74b7d6a7-07a6-4843-b107-0cd0d6c06cb8" providerId="AD" clId="Web-{6DA85E40-04D8-494D-BEFF-13A3A652B71D}" dt="2022-07-08T07:53:52.467" v="27"/>
          <pc:sldLayoutMkLst>
            <pc:docMk/>
            <pc:sldMasterMk cId="2682695896" sldId="2147483788"/>
            <pc:sldLayoutMk cId="249524436" sldId="2147483784"/>
          </pc:sldLayoutMkLst>
        </pc:sldLayoutChg>
        <pc:sldLayoutChg chg="add del">
          <pc:chgData name="Benoît Nicolet" userId="S::benoit.nicolet@enc-bessieres.org::74b7d6a7-07a6-4843-b107-0cd0d6c06cb8" providerId="AD" clId="Web-{6DA85E40-04D8-494D-BEFF-13A3A652B71D}" dt="2022-07-08T07:53:52.467" v="27"/>
          <pc:sldLayoutMkLst>
            <pc:docMk/>
            <pc:sldMasterMk cId="2682695896" sldId="2147483788"/>
            <pc:sldLayoutMk cId="2332057016" sldId="2147483785"/>
          </pc:sldLayoutMkLst>
        </pc:sldLayoutChg>
        <pc:sldLayoutChg chg="add del">
          <pc:chgData name="Benoît Nicolet" userId="S::benoit.nicolet@enc-bessieres.org::74b7d6a7-07a6-4843-b107-0cd0d6c06cb8" providerId="AD" clId="Web-{6DA85E40-04D8-494D-BEFF-13A3A652B71D}" dt="2022-07-08T07:53:52.467" v="27"/>
          <pc:sldLayoutMkLst>
            <pc:docMk/>
            <pc:sldMasterMk cId="2682695896" sldId="2147483788"/>
            <pc:sldLayoutMk cId="3256684111" sldId="2147483786"/>
          </pc:sldLayoutMkLst>
        </pc:sldLayoutChg>
        <pc:sldLayoutChg chg="add del">
          <pc:chgData name="Benoît Nicolet" userId="S::benoit.nicolet@enc-bessieres.org::74b7d6a7-07a6-4843-b107-0cd0d6c06cb8" providerId="AD" clId="Web-{6DA85E40-04D8-494D-BEFF-13A3A652B71D}" dt="2022-07-08T07:53:52.467" v="27"/>
          <pc:sldLayoutMkLst>
            <pc:docMk/>
            <pc:sldMasterMk cId="2682695896" sldId="2147483788"/>
            <pc:sldLayoutMk cId="3192115344" sldId="2147483787"/>
          </pc:sldLayoutMkLst>
        </pc:sldLayoutChg>
      </pc:sldMaster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7.jpg"/><Relationship Id="rId3" Type="http://schemas.openxmlformats.org/officeDocument/2006/relationships/image" Target="../media/image8.jpg"/><Relationship Id="rId7" Type="http://schemas.microsoft.com/office/2007/relationships/hdphoto" Target="../media/hdphoto2.wdp"/><Relationship Id="rId12" Type="http://schemas.openxmlformats.org/officeDocument/2006/relationships/image" Target="../media/image16.jpg"/><Relationship Id="rId2" Type="http://schemas.openxmlformats.org/officeDocument/2006/relationships/image" Target="../media/image7.jpg"/><Relationship Id="rId1" Type="http://schemas.openxmlformats.org/officeDocument/2006/relationships/image" Target="../media/image6.jpg"/><Relationship Id="rId6" Type="http://schemas.openxmlformats.org/officeDocument/2006/relationships/image" Target="../media/image11.png"/><Relationship Id="rId11" Type="http://schemas.openxmlformats.org/officeDocument/2006/relationships/image" Target="../media/image15.jpg"/><Relationship Id="rId5" Type="http://schemas.openxmlformats.org/officeDocument/2006/relationships/image" Target="../media/image10.jpg"/><Relationship Id="rId15" Type="http://schemas.openxmlformats.org/officeDocument/2006/relationships/image" Target="../media/image19.jpg"/><Relationship Id="rId10" Type="http://schemas.openxmlformats.org/officeDocument/2006/relationships/image" Target="../media/image14.jpg"/><Relationship Id="rId4" Type="http://schemas.openxmlformats.org/officeDocument/2006/relationships/image" Target="../media/image9.jpg"/><Relationship Id="rId9" Type="http://schemas.openxmlformats.org/officeDocument/2006/relationships/image" Target="../media/image13.jpg"/><Relationship Id="rId14" Type="http://schemas.openxmlformats.org/officeDocument/2006/relationships/image" Target="../media/image18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5.jpg"/><Relationship Id="rId1" Type="http://schemas.openxmlformats.org/officeDocument/2006/relationships/image" Target="../media/image6.jpg"/><Relationship Id="rId5" Type="http://schemas.openxmlformats.org/officeDocument/2006/relationships/image" Target="../media/image12.jpg"/><Relationship Id="rId4" Type="http://schemas.openxmlformats.org/officeDocument/2006/relationships/image" Target="../media/image18.jp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7.jpg"/><Relationship Id="rId3" Type="http://schemas.openxmlformats.org/officeDocument/2006/relationships/image" Target="../media/image8.jpg"/><Relationship Id="rId7" Type="http://schemas.microsoft.com/office/2007/relationships/hdphoto" Target="../media/hdphoto2.wdp"/><Relationship Id="rId12" Type="http://schemas.openxmlformats.org/officeDocument/2006/relationships/image" Target="../media/image16.jpg"/><Relationship Id="rId2" Type="http://schemas.openxmlformats.org/officeDocument/2006/relationships/image" Target="../media/image7.jpg"/><Relationship Id="rId1" Type="http://schemas.openxmlformats.org/officeDocument/2006/relationships/image" Target="../media/image6.jpg"/><Relationship Id="rId6" Type="http://schemas.openxmlformats.org/officeDocument/2006/relationships/image" Target="../media/image11.png"/><Relationship Id="rId11" Type="http://schemas.openxmlformats.org/officeDocument/2006/relationships/image" Target="../media/image15.jpg"/><Relationship Id="rId5" Type="http://schemas.openxmlformats.org/officeDocument/2006/relationships/image" Target="../media/image10.jpg"/><Relationship Id="rId15" Type="http://schemas.openxmlformats.org/officeDocument/2006/relationships/image" Target="../media/image19.jpg"/><Relationship Id="rId10" Type="http://schemas.openxmlformats.org/officeDocument/2006/relationships/image" Target="../media/image14.jpg"/><Relationship Id="rId4" Type="http://schemas.openxmlformats.org/officeDocument/2006/relationships/image" Target="../media/image9.jpg"/><Relationship Id="rId9" Type="http://schemas.openxmlformats.org/officeDocument/2006/relationships/image" Target="../media/image13.jpg"/><Relationship Id="rId14" Type="http://schemas.openxmlformats.org/officeDocument/2006/relationships/image" Target="../media/image18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5.jpg"/><Relationship Id="rId1" Type="http://schemas.openxmlformats.org/officeDocument/2006/relationships/image" Target="../media/image6.jpg"/><Relationship Id="rId5" Type="http://schemas.openxmlformats.org/officeDocument/2006/relationships/image" Target="../media/image12.jpg"/><Relationship Id="rId4" Type="http://schemas.openxmlformats.org/officeDocument/2006/relationships/image" Target="../media/image1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ED0CB4-8328-4ECB-9D90-00CFAF5697EC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D1321167-EFA3-4F16-A957-5C6EC229E7B8}">
      <dgm:prSet phldrT="[Texte]"/>
      <dgm:spPr/>
      <dgm:t>
        <a:bodyPr/>
        <a:lstStyle/>
        <a:p>
          <a:r>
            <a:rPr lang="fr-FR" smtClean="0"/>
            <a:t>1</a:t>
          </a:r>
          <a:r>
            <a:rPr lang="fr-FR" baseline="30000" smtClean="0"/>
            <a:t>er</a:t>
          </a:r>
          <a:r>
            <a:rPr lang="fr-FR" smtClean="0"/>
            <a:t> objectif</a:t>
          </a:r>
          <a:endParaRPr lang="fr-FR"/>
        </a:p>
      </dgm:t>
    </dgm:pt>
    <dgm:pt modelId="{02CD2A53-B87E-4AB3-B6D3-BCC87747C57C}" type="parTrans" cxnId="{4A8B09F9-8238-4366-BCDB-B168364B1479}">
      <dgm:prSet/>
      <dgm:spPr/>
      <dgm:t>
        <a:bodyPr/>
        <a:lstStyle/>
        <a:p>
          <a:endParaRPr lang="fr-FR"/>
        </a:p>
      </dgm:t>
    </dgm:pt>
    <dgm:pt modelId="{BFA4D0D9-DFE0-40AD-A623-AD8D717A2157}" type="sibTrans" cxnId="{4A8B09F9-8238-4366-BCDB-B168364B1479}">
      <dgm:prSet/>
      <dgm:spPr/>
      <dgm:t>
        <a:bodyPr/>
        <a:lstStyle/>
        <a:p>
          <a:endParaRPr lang="fr-FR"/>
        </a:p>
      </dgm:t>
    </dgm:pt>
    <dgm:pt modelId="{13E2EF3A-6CED-4DC3-A8D5-799508EE83AA}">
      <dgm:prSet phldrT="[Texte]" custT="1"/>
      <dgm:spPr/>
      <dgm:t>
        <a:bodyPr/>
        <a:lstStyle/>
        <a:p>
          <a:pPr algn="ctr"/>
          <a:endParaRPr lang="fr-FR" sz="1800" b="0" i="0" smtClean="0"/>
        </a:p>
        <a:p>
          <a:pPr algn="ctr"/>
          <a:r>
            <a:rPr lang="fr-FR" sz="1800" b="0" i="0" smtClean="0"/>
            <a:t>affirmer que tous les personnels concourent à des </a:t>
          </a:r>
          <a:r>
            <a:rPr lang="fr-FR" sz="1800" b="1" i="0" smtClean="0"/>
            <a:t>objectifs communs</a:t>
          </a:r>
          <a:r>
            <a:rPr lang="fr-FR" sz="1800" b="0" i="0" smtClean="0"/>
            <a:t> et peuvent se référer à la</a:t>
          </a:r>
          <a:r>
            <a:rPr lang="fr-FR" sz="1800" b="1" i="0" smtClean="0"/>
            <a:t> culture commune de leur profession</a:t>
          </a:r>
          <a:endParaRPr lang="fr-FR" sz="1800"/>
        </a:p>
      </dgm:t>
    </dgm:pt>
    <dgm:pt modelId="{D6CA0539-388F-46CD-ACF7-89122D5DEB21}" type="parTrans" cxnId="{269B6819-6F26-435A-97D6-FC6289C8DF98}">
      <dgm:prSet/>
      <dgm:spPr/>
      <dgm:t>
        <a:bodyPr/>
        <a:lstStyle/>
        <a:p>
          <a:endParaRPr lang="fr-FR"/>
        </a:p>
      </dgm:t>
    </dgm:pt>
    <dgm:pt modelId="{6646F65D-5641-4387-BD5B-FE4281E7F52F}" type="sibTrans" cxnId="{269B6819-6F26-435A-97D6-FC6289C8DF98}">
      <dgm:prSet/>
      <dgm:spPr/>
      <dgm:t>
        <a:bodyPr/>
        <a:lstStyle/>
        <a:p>
          <a:endParaRPr lang="fr-FR"/>
        </a:p>
      </dgm:t>
    </dgm:pt>
    <dgm:pt modelId="{E67FCEF8-C380-486D-B026-855C94358122}">
      <dgm:prSet phldrT="[Texte]"/>
      <dgm:spPr/>
      <dgm:t>
        <a:bodyPr/>
        <a:lstStyle/>
        <a:p>
          <a:r>
            <a:rPr lang="fr-FR" smtClean="0"/>
            <a:t>2</a:t>
          </a:r>
          <a:r>
            <a:rPr lang="fr-FR" baseline="30000" smtClean="0"/>
            <a:t>ème</a:t>
          </a:r>
          <a:r>
            <a:rPr lang="fr-FR" smtClean="0"/>
            <a:t> objectif</a:t>
          </a:r>
          <a:endParaRPr lang="fr-FR"/>
        </a:p>
      </dgm:t>
    </dgm:pt>
    <dgm:pt modelId="{C70559EB-CE9F-4C59-9E0C-38EB0D7206F2}" type="parTrans" cxnId="{33F83271-EAB6-4985-ABEB-638E70FAA6D4}">
      <dgm:prSet/>
      <dgm:spPr/>
      <dgm:t>
        <a:bodyPr/>
        <a:lstStyle/>
        <a:p>
          <a:endParaRPr lang="fr-FR"/>
        </a:p>
      </dgm:t>
    </dgm:pt>
    <dgm:pt modelId="{C2B554CE-6177-490D-93F4-8E4E8B5C0FB1}" type="sibTrans" cxnId="{33F83271-EAB6-4985-ABEB-638E70FAA6D4}">
      <dgm:prSet/>
      <dgm:spPr/>
      <dgm:t>
        <a:bodyPr/>
        <a:lstStyle/>
        <a:p>
          <a:endParaRPr lang="fr-FR"/>
        </a:p>
      </dgm:t>
    </dgm:pt>
    <dgm:pt modelId="{EE3BFD6A-0199-4A89-8642-8B8D079D234B}">
      <dgm:prSet phldrT="[Texte]" custT="1"/>
      <dgm:spPr/>
      <dgm:t>
        <a:bodyPr/>
        <a:lstStyle/>
        <a:p>
          <a:pPr algn="ctr"/>
          <a:endParaRPr lang="fr-FR" sz="1800" b="1" i="0" smtClean="0"/>
        </a:p>
        <a:p>
          <a:pPr algn="ctr"/>
          <a:r>
            <a:rPr lang="fr-FR" sz="1800" b="1" i="0" smtClean="0"/>
            <a:t>reconnaître la spécificité des métiers du professorat et de l'éducation</a:t>
          </a:r>
          <a:r>
            <a:rPr lang="fr-FR" sz="1800" b="0" i="0" smtClean="0"/>
            <a:t>, dans leur contexte d'exercice</a:t>
          </a:r>
          <a:endParaRPr lang="fr-FR" sz="1800"/>
        </a:p>
      </dgm:t>
    </dgm:pt>
    <dgm:pt modelId="{59E12F82-533B-4BBB-BE4C-C09B3999D6EF}" type="parTrans" cxnId="{E4FADE8D-A675-4C0F-90F6-F15B39E6FA82}">
      <dgm:prSet/>
      <dgm:spPr/>
      <dgm:t>
        <a:bodyPr/>
        <a:lstStyle/>
        <a:p>
          <a:endParaRPr lang="fr-FR"/>
        </a:p>
      </dgm:t>
    </dgm:pt>
    <dgm:pt modelId="{1F7338E4-0131-4F39-A98F-14E89C75B96E}" type="sibTrans" cxnId="{E4FADE8D-A675-4C0F-90F6-F15B39E6FA82}">
      <dgm:prSet/>
      <dgm:spPr/>
      <dgm:t>
        <a:bodyPr/>
        <a:lstStyle/>
        <a:p>
          <a:endParaRPr lang="fr-FR"/>
        </a:p>
      </dgm:t>
    </dgm:pt>
    <dgm:pt modelId="{CF8B026B-F94C-49CC-AF78-BD9CE5B63978}">
      <dgm:prSet phldrT="[Texte]"/>
      <dgm:spPr/>
      <dgm:t>
        <a:bodyPr/>
        <a:lstStyle/>
        <a:p>
          <a:r>
            <a:rPr lang="fr-FR" smtClean="0"/>
            <a:t>3</a:t>
          </a:r>
          <a:r>
            <a:rPr lang="fr-FR" baseline="30000" smtClean="0"/>
            <a:t>ème</a:t>
          </a:r>
          <a:r>
            <a:rPr lang="fr-FR" smtClean="0"/>
            <a:t> objectif</a:t>
          </a:r>
          <a:endParaRPr lang="fr-FR"/>
        </a:p>
      </dgm:t>
    </dgm:pt>
    <dgm:pt modelId="{01132ABF-7EF5-4226-933F-DE773B534CFD}" type="parTrans" cxnId="{F3F2A96B-2F9C-48A0-A07E-415EF1516EDD}">
      <dgm:prSet/>
      <dgm:spPr/>
      <dgm:t>
        <a:bodyPr/>
        <a:lstStyle/>
        <a:p>
          <a:endParaRPr lang="fr-FR"/>
        </a:p>
      </dgm:t>
    </dgm:pt>
    <dgm:pt modelId="{AE4052B6-BDA0-434F-A9C2-EE7BC70CD27A}" type="sibTrans" cxnId="{F3F2A96B-2F9C-48A0-A07E-415EF1516EDD}">
      <dgm:prSet/>
      <dgm:spPr/>
      <dgm:t>
        <a:bodyPr/>
        <a:lstStyle/>
        <a:p>
          <a:endParaRPr lang="fr-FR"/>
        </a:p>
      </dgm:t>
    </dgm:pt>
    <dgm:pt modelId="{A10C6B20-4C39-4B88-811C-E0F17392CE01}">
      <dgm:prSet phldrT="[Texte]" custT="1"/>
      <dgm:spPr/>
      <dgm:t>
        <a:bodyPr/>
        <a:lstStyle/>
        <a:p>
          <a:pPr algn="ctr"/>
          <a:r>
            <a:rPr lang="fr-FR" sz="1800" b="0" i="0" smtClean="0"/>
            <a:t>identifier les</a:t>
          </a:r>
          <a:r>
            <a:rPr lang="fr-FR" sz="1800" b="1" i="0" smtClean="0"/>
            <a:t> compétences professionnelles attendues</a:t>
          </a:r>
          <a:r>
            <a:rPr lang="fr-FR" sz="1800" b="0" i="0" smtClean="0"/>
            <a:t>. Celles-ci s'acquièrent et s'approfondissent dès la formation initiale et se poursuivent tout au long de la carrière par l'expérience professionnelle et l'apport de la formation continue</a:t>
          </a:r>
          <a:endParaRPr lang="fr-FR" sz="1800"/>
        </a:p>
      </dgm:t>
    </dgm:pt>
    <dgm:pt modelId="{1F3AEFEB-78E0-4A4F-963E-CEB8E4CBD611}" type="parTrans" cxnId="{86BAE829-4615-4626-91A7-E25045030154}">
      <dgm:prSet/>
      <dgm:spPr/>
      <dgm:t>
        <a:bodyPr/>
        <a:lstStyle/>
        <a:p>
          <a:endParaRPr lang="fr-FR"/>
        </a:p>
      </dgm:t>
    </dgm:pt>
    <dgm:pt modelId="{411225DC-E37C-482A-AB98-D03544923FB1}" type="sibTrans" cxnId="{86BAE829-4615-4626-91A7-E25045030154}">
      <dgm:prSet/>
      <dgm:spPr/>
      <dgm:t>
        <a:bodyPr/>
        <a:lstStyle/>
        <a:p>
          <a:endParaRPr lang="fr-FR"/>
        </a:p>
      </dgm:t>
    </dgm:pt>
    <dgm:pt modelId="{9D2ADB23-749E-4557-B005-F92A39B3FFCB}" type="pres">
      <dgm:prSet presAssocID="{1EED0CB4-8328-4ECB-9D90-00CFAF5697EC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75E97FEB-9910-4B65-BB64-4BEF5841A52F}" type="pres">
      <dgm:prSet presAssocID="{D1321167-EFA3-4F16-A957-5C6EC229E7B8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279BA43-CDDC-40FD-BC87-79C624071113}" type="pres">
      <dgm:prSet presAssocID="{D1321167-EFA3-4F16-A957-5C6EC229E7B8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A17719F-79F8-4CE0-9179-60C22F21E568}" type="pres">
      <dgm:prSet presAssocID="{E67FCEF8-C380-486D-B026-855C94358122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EECB68F-3CFF-4A3F-A72D-F3635E42FD0B}" type="pres">
      <dgm:prSet presAssocID="{E67FCEF8-C380-486D-B026-855C94358122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A241C17-2021-491D-A444-3AF3CC26D3C9}" type="pres">
      <dgm:prSet presAssocID="{CF8B026B-F94C-49CC-AF78-BD9CE5B63978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BF86F46-1F8D-4E7E-BAA0-C8062612EB66}" type="pres">
      <dgm:prSet presAssocID="{CF8B026B-F94C-49CC-AF78-BD9CE5B63978}" presName="childText3" presStyleLbl="solidAlignAcc1" presStyleIdx="2" presStyleCnt="3" custScaleY="129757" custLinFactNeighborX="1092" custLinFactNeighborY="125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484EA88-DCF9-4796-A7ED-192BD6FD990E}" type="presOf" srcId="{CF8B026B-F94C-49CC-AF78-BD9CE5B63978}" destId="{AA241C17-2021-491D-A444-3AF3CC26D3C9}" srcOrd="0" destOrd="0" presId="urn:microsoft.com/office/officeart/2009/3/layout/IncreasingArrowsProcess"/>
    <dgm:cxn modelId="{269B6819-6F26-435A-97D6-FC6289C8DF98}" srcId="{D1321167-EFA3-4F16-A957-5C6EC229E7B8}" destId="{13E2EF3A-6CED-4DC3-A8D5-799508EE83AA}" srcOrd="0" destOrd="0" parTransId="{D6CA0539-388F-46CD-ACF7-89122D5DEB21}" sibTransId="{6646F65D-5641-4387-BD5B-FE4281E7F52F}"/>
    <dgm:cxn modelId="{33F83271-EAB6-4985-ABEB-638E70FAA6D4}" srcId="{1EED0CB4-8328-4ECB-9D90-00CFAF5697EC}" destId="{E67FCEF8-C380-486D-B026-855C94358122}" srcOrd="1" destOrd="0" parTransId="{C70559EB-CE9F-4C59-9E0C-38EB0D7206F2}" sibTransId="{C2B554CE-6177-490D-93F4-8E4E8B5C0FB1}"/>
    <dgm:cxn modelId="{D03F72AD-401E-44CF-BB3F-5D94D7C4C5DE}" type="presOf" srcId="{D1321167-EFA3-4F16-A957-5C6EC229E7B8}" destId="{75E97FEB-9910-4B65-BB64-4BEF5841A52F}" srcOrd="0" destOrd="0" presId="urn:microsoft.com/office/officeart/2009/3/layout/IncreasingArrowsProcess"/>
    <dgm:cxn modelId="{032F7240-BB46-479D-BE1C-4B058093E185}" type="presOf" srcId="{13E2EF3A-6CED-4DC3-A8D5-799508EE83AA}" destId="{0279BA43-CDDC-40FD-BC87-79C624071113}" srcOrd="0" destOrd="0" presId="urn:microsoft.com/office/officeart/2009/3/layout/IncreasingArrowsProcess"/>
    <dgm:cxn modelId="{86BAE829-4615-4626-91A7-E25045030154}" srcId="{CF8B026B-F94C-49CC-AF78-BD9CE5B63978}" destId="{A10C6B20-4C39-4B88-811C-E0F17392CE01}" srcOrd="0" destOrd="0" parTransId="{1F3AEFEB-78E0-4A4F-963E-CEB8E4CBD611}" sibTransId="{411225DC-E37C-482A-AB98-D03544923FB1}"/>
    <dgm:cxn modelId="{5E3C7B24-60B8-4F29-88FD-706156BB0D21}" type="presOf" srcId="{EE3BFD6A-0199-4A89-8642-8B8D079D234B}" destId="{8EECB68F-3CFF-4A3F-A72D-F3635E42FD0B}" srcOrd="0" destOrd="0" presId="urn:microsoft.com/office/officeart/2009/3/layout/IncreasingArrowsProcess"/>
    <dgm:cxn modelId="{ACF7AF5D-BAF4-4AED-A293-788BBDF9DC82}" type="presOf" srcId="{1EED0CB4-8328-4ECB-9D90-00CFAF5697EC}" destId="{9D2ADB23-749E-4557-B005-F92A39B3FFCB}" srcOrd="0" destOrd="0" presId="urn:microsoft.com/office/officeart/2009/3/layout/IncreasingArrowsProcess"/>
    <dgm:cxn modelId="{4A8B09F9-8238-4366-BCDB-B168364B1479}" srcId="{1EED0CB4-8328-4ECB-9D90-00CFAF5697EC}" destId="{D1321167-EFA3-4F16-A957-5C6EC229E7B8}" srcOrd="0" destOrd="0" parTransId="{02CD2A53-B87E-4AB3-B6D3-BCC87747C57C}" sibTransId="{BFA4D0D9-DFE0-40AD-A623-AD8D717A2157}"/>
    <dgm:cxn modelId="{F3F2A96B-2F9C-48A0-A07E-415EF1516EDD}" srcId="{1EED0CB4-8328-4ECB-9D90-00CFAF5697EC}" destId="{CF8B026B-F94C-49CC-AF78-BD9CE5B63978}" srcOrd="2" destOrd="0" parTransId="{01132ABF-7EF5-4226-933F-DE773B534CFD}" sibTransId="{AE4052B6-BDA0-434F-A9C2-EE7BC70CD27A}"/>
    <dgm:cxn modelId="{0BF78EFE-37D4-4EA2-89D8-DE53BEF46E98}" type="presOf" srcId="{A10C6B20-4C39-4B88-811C-E0F17392CE01}" destId="{BBF86F46-1F8D-4E7E-BAA0-C8062612EB66}" srcOrd="0" destOrd="0" presId="urn:microsoft.com/office/officeart/2009/3/layout/IncreasingArrowsProcess"/>
    <dgm:cxn modelId="{151E33F2-5794-41F3-A093-F1E3C7E43A72}" type="presOf" srcId="{E67FCEF8-C380-486D-B026-855C94358122}" destId="{8A17719F-79F8-4CE0-9179-60C22F21E568}" srcOrd="0" destOrd="0" presId="urn:microsoft.com/office/officeart/2009/3/layout/IncreasingArrowsProcess"/>
    <dgm:cxn modelId="{E4FADE8D-A675-4C0F-90F6-F15B39E6FA82}" srcId="{E67FCEF8-C380-486D-B026-855C94358122}" destId="{EE3BFD6A-0199-4A89-8642-8B8D079D234B}" srcOrd="0" destOrd="0" parTransId="{59E12F82-533B-4BBB-BE4C-C09B3999D6EF}" sibTransId="{1F7338E4-0131-4F39-A98F-14E89C75B96E}"/>
    <dgm:cxn modelId="{69161231-021A-4F03-8867-D6B3EF8AE144}" type="presParOf" srcId="{9D2ADB23-749E-4557-B005-F92A39B3FFCB}" destId="{75E97FEB-9910-4B65-BB64-4BEF5841A52F}" srcOrd="0" destOrd="0" presId="urn:microsoft.com/office/officeart/2009/3/layout/IncreasingArrowsProcess"/>
    <dgm:cxn modelId="{1CF3C6D2-F834-4D58-A5F9-3AC1178D29ED}" type="presParOf" srcId="{9D2ADB23-749E-4557-B005-F92A39B3FFCB}" destId="{0279BA43-CDDC-40FD-BC87-79C624071113}" srcOrd="1" destOrd="0" presId="urn:microsoft.com/office/officeart/2009/3/layout/IncreasingArrowsProcess"/>
    <dgm:cxn modelId="{2FDE2F30-EADB-461B-B4DD-598F7A83D48A}" type="presParOf" srcId="{9D2ADB23-749E-4557-B005-F92A39B3FFCB}" destId="{8A17719F-79F8-4CE0-9179-60C22F21E568}" srcOrd="2" destOrd="0" presId="urn:microsoft.com/office/officeart/2009/3/layout/IncreasingArrowsProcess"/>
    <dgm:cxn modelId="{68C30971-F50C-463B-B89A-DAB421A8B19E}" type="presParOf" srcId="{9D2ADB23-749E-4557-B005-F92A39B3FFCB}" destId="{8EECB68F-3CFF-4A3F-A72D-F3635E42FD0B}" srcOrd="3" destOrd="0" presId="urn:microsoft.com/office/officeart/2009/3/layout/IncreasingArrowsProcess"/>
    <dgm:cxn modelId="{103096DE-9B77-4ADA-B7F3-E283341A0D1F}" type="presParOf" srcId="{9D2ADB23-749E-4557-B005-F92A39B3FFCB}" destId="{AA241C17-2021-491D-A444-3AF3CC26D3C9}" srcOrd="4" destOrd="0" presId="urn:microsoft.com/office/officeart/2009/3/layout/IncreasingArrowsProcess"/>
    <dgm:cxn modelId="{F28D3513-1F50-4E61-9D52-6DA612728BA9}" type="presParOf" srcId="{9D2ADB23-749E-4557-B005-F92A39B3FFCB}" destId="{BBF86F46-1F8D-4E7E-BAA0-C8062612EB66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69B755-03E1-4229-A5C2-CE32E325798E}" type="doc">
      <dgm:prSet loTypeId="urn:microsoft.com/office/officeart/2008/layout/PictureStrip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37FAA0AF-2FC0-4ECC-9EC7-C8DD63EE2E15}">
      <dgm:prSet phldrT="[Texte]" custT="1"/>
      <dgm:spPr/>
      <dgm:t>
        <a:bodyPr/>
        <a:lstStyle/>
        <a:p>
          <a:r>
            <a:rPr lang="fr-FR" sz="1400" smtClean="0"/>
            <a:t>Faire partager les valeurs de la République</a:t>
          </a:r>
          <a:endParaRPr lang="fr-FR" sz="1400"/>
        </a:p>
      </dgm:t>
    </dgm:pt>
    <dgm:pt modelId="{58890485-AB31-40E5-BC4F-86B9CB0BFCCA}" type="parTrans" cxnId="{168B659E-7AEC-48CD-992F-BB809D26D0F7}">
      <dgm:prSet/>
      <dgm:spPr/>
      <dgm:t>
        <a:bodyPr/>
        <a:lstStyle/>
        <a:p>
          <a:endParaRPr lang="fr-FR" sz="1400"/>
        </a:p>
      </dgm:t>
    </dgm:pt>
    <dgm:pt modelId="{8A8ACAB4-4958-486D-80EF-AC056FAC07AA}" type="sibTrans" cxnId="{168B659E-7AEC-48CD-992F-BB809D26D0F7}">
      <dgm:prSet/>
      <dgm:spPr/>
      <dgm:t>
        <a:bodyPr/>
        <a:lstStyle/>
        <a:p>
          <a:endParaRPr lang="fr-FR" sz="1400"/>
        </a:p>
      </dgm:t>
    </dgm:pt>
    <dgm:pt modelId="{09A1B4BE-7A95-4C19-9EE0-F9A5932C40DD}">
      <dgm:prSet phldrT="[Texte]" custT="1"/>
      <dgm:spPr/>
      <dgm:t>
        <a:bodyPr/>
        <a:lstStyle/>
        <a:p>
          <a:r>
            <a:rPr lang="fr-FR" sz="1400" smtClean="0"/>
            <a:t>Agir en éducateur responsable et selon des principes éthiques</a:t>
          </a:r>
          <a:endParaRPr lang="fr-FR" sz="1400"/>
        </a:p>
      </dgm:t>
    </dgm:pt>
    <dgm:pt modelId="{F8866B40-F1ED-423D-A522-AE09CFB1D7B6}" type="parTrans" cxnId="{98E5EFDB-554A-44AE-9816-C3AB702A62BB}">
      <dgm:prSet/>
      <dgm:spPr/>
      <dgm:t>
        <a:bodyPr/>
        <a:lstStyle/>
        <a:p>
          <a:endParaRPr lang="fr-FR" sz="1400"/>
        </a:p>
      </dgm:t>
    </dgm:pt>
    <dgm:pt modelId="{D2071163-9024-4CE8-8F7B-BAE4B6B872B2}" type="sibTrans" cxnId="{98E5EFDB-554A-44AE-9816-C3AB702A62BB}">
      <dgm:prSet/>
      <dgm:spPr/>
      <dgm:t>
        <a:bodyPr/>
        <a:lstStyle/>
        <a:p>
          <a:endParaRPr lang="fr-FR" sz="1400"/>
        </a:p>
      </dgm:t>
    </dgm:pt>
    <dgm:pt modelId="{FA8AB35A-EE30-43C1-BB5B-8EE8B19F285C}">
      <dgm:prSet phldrT="[Texte]" custT="1"/>
      <dgm:spPr/>
      <dgm:t>
        <a:bodyPr/>
        <a:lstStyle/>
        <a:p>
          <a:r>
            <a:rPr lang="fr-FR" sz="1400" smtClean="0"/>
            <a:t>Contribuer à l’action de la communauté éducative</a:t>
          </a:r>
          <a:endParaRPr lang="fr-FR" sz="1400"/>
        </a:p>
      </dgm:t>
    </dgm:pt>
    <dgm:pt modelId="{019D7927-3302-4917-8994-EE3720CD3600}" type="parTrans" cxnId="{C1CF1EFF-75E3-4578-A4DA-A1ACC1E8AD47}">
      <dgm:prSet/>
      <dgm:spPr/>
      <dgm:t>
        <a:bodyPr/>
        <a:lstStyle/>
        <a:p>
          <a:endParaRPr lang="fr-FR" sz="1400"/>
        </a:p>
      </dgm:t>
    </dgm:pt>
    <dgm:pt modelId="{A9000077-5135-44AE-86CD-DFD090E4E366}" type="sibTrans" cxnId="{C1CF1EFF-75E3-4578-A4DA-A1ACC1E8AD47}">
      <dgm:prSet/>
      <dgm:spPr/>
      <dgm:t>
        <a:bodyPr/>
        <a:lstStyle/>
        <a:p>
          <a:endParaRPr lang="fr-FR" sz="1400"/>
        </a:p>
      </dgm:t>
    </dgm:pt>
    <dgm:pt modelId="{5AB24E19-6475-4F81-A662-4EA116994479}">
      <dgm:prSet custT="1"/>
      <dgm:spPr/>
      <dgm:t>
        <a:bodyPr/>
        <a:lstStyle/>
        <a:p>
          <a:r>
            <a:rPr lang="fr-FR" sz="1400" smtClean="0"/>
            <a:t>Inscrire son action dans le cadre des principes fondamentaux du système éducatif et dans le cadre réglementaire de l’école</a:t>
          </a:r>
          <a:endParaRPr lang="fr-FR" sz="1400"/>
        </a:p>
      </dgm:t>
    </dgm:pt>
    <dgm:pt modelId="{D00B931B-FBB4-4B69-B643-545F1EDE5444}" type="parTrans" cxnId="{578205F4-FA94-419E-B024-EDC448E4DC21}">
      <dgm:prSet/>
      <dgm:spPr/>
      <dgm:t>
        <a:bodyPr/>
        <a:lstStyle/>
        <a:p>
          <a:endParaRPr lang="fr-FR" sz="1400"/>
        </a:p>
      </dgm:t>
    </dgm:pt>
    <dgm:pt modelId="{ABF52F62-B54B-4B49-B18D-81BC358CDEC6}" type="sibTrans" cxnId="{578205F4-FA94-419E-B024-EDC448E4DC21}">
      <dgm:prSet/>
      <dgm:spPr/>
      <dgm:t>
        <a:bodyPr/>
        <a:lstStyle/>
        <a:p>
          <a:endParaRPr lang="fr-FR" sz="1400"/>
        </a:p>
      </dgm:t>
    </dgm:pt>
    <dgm:pt modelId="{DB368FEC-28A8-41BE-88F4-E0F25D149906}">
      <dgm:prSet custT="1"/>
      <dgm:spPr/>
      <dgm:t>
        <a:bodyPr/>
        <a:lstStyle/>
        <a:p>
          <a:r>
            <a:rPr lang="fr-FR" sz="1400" smtClean="0"/>
            <a:t>Maîtriser la langue française à des fins de communication</a:t>
          </a:r>
          <a:endParaRPr lang="fr-FR" sz="1400"/>
        </a:p>
      </dgm:t>
    </dgm:pt>
    <dgm:pt modelId="{1102C245-FDC1-4593-A1D0-EE19F5C3FA9C}" type="parTrans" cxnId="{CA8C1B33-E6E0-4274-B2AD-EA404013B97E}">
      <dgm:prSet/>
      <dgm:spPr/>
      <dgm:t>
        <a:bodyPr/>
        <a:lstStyle/>
        <a:p>
          <a:endParaRPr lang="fr-FR" sz="1400"/>
        </a:p>
      </dgm:t>
    </dgm:pt>
    <dgm:pt modelId="{745246DD-08D4-4654-B768-B593A1B3DE8F}" type="sibTrans" cxnId="{CA8C1B33-E6E0-4274-B2AD-EA404013B97E}">
      <dgm:prSet/>
      <dgm:spPr/>
      <dgm:t>
        <a:bodyPr/>
        <a:lstStyle/>
        <a:p>
          <a:endParaRPr lang="fr-FR" sz="1400"/>
        </a:p>
      </dgm:t>
    </dgm:pt>
    <dgm:pt modelId="{768E98D4-ABD9-476B-A70B-DAB7BD2C02A9}">
      <dgm:prSet custT="1"/>
      <dgm:spPr/>
      <dgm:t>
        <a:bodyPr/>
        <a:lstStyle/>
        <a:p>
          <a:r>
            <a:rPr lang="fr-FR" sz="1400" smtClean="0"/>
            <a:t>Coopérer avec les parents d’élèves</a:t>
          </a:r>
          <a:endParaRPr lang="fr-FR" sz="1400"/>
        </a:p>
      </dgm:t>
    </dgm:pt>
    <dgm:pt modelId="{05EF410E-6979-4CB0-861F-4680558D19E6}" type="parTrans" cxnId="{17FE22C6-501B-478C-94BF-F1B1C89DE69E}">
      <dgm:prSet/>
      <dgm:spPr/>
      <dgm:t>
        <a:bodyPr/>
        <a:lstStyle/>
        <a:p>
          <a:endParaRPr lang="fr-FR" sz="1400"/>
        </a:p>
      </dgm:t>
    </dgm:pt>
    <dgm:pt modelId="{9FC00D90-0EB6-46FF-9127-24FD15054003}" type="sibTrans" cxnId="{17FE22C6-501B-478C-94BF-F1B1C89DE69E}">
      <dgm:prSet/>
      <dgm:spPr/>
      <dgm:t>
        <a:bodyPr/>
        <a:lstStyle/>
        <a:p>
          <a:endParaRPr lang="fr-FR" sz="1400"/>
        </a:p>
      </dgm:t>
    </dgm:pt>
    <dgm:pt modelId="{4D3CCD52-54EF-4046-8948-FED2AA204445}">
      <dgm:prSet custT="1"/>
      <dgm:spPr/>
      <dgm:t>
        <a:bodyPr/>
        <a:lstStyle/>
        <a:p>
          <a:r>
            <a:rPr lang="fr-FR" sz="1400" smtClean="0"/>
            <a:t>Connaître les élèves et les processus d’apprentissage</a:t>
          </a:r>
          <a:endParaRPr lang="fr-FR" sz="1400"/>
        </a:p>
      </dgm:t>
    </dgm:pt>
    <dgm:pt modelId="{F3D74F8C-AB4E-44F6-87C8-ECBC6FFFD866}" type="parTrans" cxnId="{F134EDD5-0428-4A34-8D66-83D178603052}">
      <dgm:prSet/>
      <dgm:spPr/>
      <dgm:t>
        <a:bodyPr/>
        <a:lstStyle/>
        <a:p>
          <a:endParaRPr lang="fr-FR" sz="1400"/>
        </a:p>
      </dgm:t>
    </dgm:pt>
    <dgm:pt modelId="{2EC79516-0FE6-46C5-9520-96577B16DF76}" type="sibTrans" cxnId="{F134EDD5-0428-4A34-8D66-83D178603052}">
      <dgm:prSet/>
      <dgm:spPr/>
      <dgm:t>
        <a:bodyPr/>
        <a:lstStyle/>
        <a:p>
          <a:endParaRPr lang="fr-FR" sz="1400"/>
        </a:p>
      </dgm:t>
    </dgm:pt>
    <dgm:pt modelId="{7A2AFEA0-BF1B-41DE-B3B0-B8F2D18C094B}">
      <dgm:prSet custT="1"/>
      <dgm:spPr/>
      <dgm:t>
        <a:bodyPr/>
        <a:lstStyle/>
        <a:p>
          <a:r>
            <a:rPr lang="fr-FR" sz="1400" smtClean="0"/>
            <a:t>Utiliser une langue vivante étrangère dans les situations exigées par le métier</a:t>
          </a:r>
          <a:endParaRPr lang="fr-FR" sz="1400"/>
        </a:p>
      </dgm:t>
    </dgm:pt>
    <dgm:pt modelId="{CEDF3C17-E83B-44F4-BC96-CF169854E4C4}" type="parTrans" cxnId="{6A8EA4B8-D60E-4E88-8837-2B4BA0180F63}">
      <dgm:prSet/>
      <dgm:spPr/>
      <dgm:t>
        <a:bodyPr/>
        <a:lstStyle/>
        <a:p>
          <a:endParaRPr lang="fr-FR" sz="1400"/>
        </a:p>
      </dgm:t>
    </dgm:pt>
    <dgm:pt modelId="{F8BA91B9-B834-48A3-9561-BF02617DD349}" type="sibTrans" cxnId="{6A8EA4B8-D60E-4E88-8837-2B4BA0180F63}">
      <dgm:prSet/>
      <dgm:spPr/>
      <dgm:t>
        <a:bodyPr/>
        <a:lstStyle/>
        <a:p>
          <a:endParaRPr lang="fr-FR" sz="1400"/>
        </a:p>
      </dgm:t>
    </dgm:pt>
    <dgm:pt modelId="{9494AB4C-42CF-400F-A6BD-CF422AAABBFC}">
      <dgm:prSet custT="1"/>
      <dgm:spPr/>
      <dgm:t>
        <a:bodyPr/>
        <a:lstStyle/>
        <a:p>
          <a:r>
            <a:rPr lang="fr-FR" sz="1400" smtClean="0"/>
            <a:t>Coopérer avec les partenaires de l’école</a:t>
          </a:r>
          <a:endParaRPr lang="fr-FR" sz="1400"/>
        </a:p>
      </dgm:t>
    </dgm:pt>
    <dgm:pt modelId="{1FFEFB71-7DC4-49DA-A1B9-E34550186C00}" type="parTrans" cxnId="{BE5FEABD-E924-49EA-82F1-C7AD2E58FB8D}">
      <dgm:prSet/>
      <dgm:spPr/>
      <dgm:t>
        <a:bodyPr/>
        <a:lstStyle/>
        <a:p>
          <a:endParaRPr lang="fr-FR" sz="1400"/>
        </a:p>
      </dgm:t>
    </dgm:pt>
    <dgm:pt modelId="{702A2BD9-D516-493B-B333-64C11D7D6AEF}" type="sibTrans" cxnId="{BE5FEABD-E924-49EA-82F1-C7AD2E58FB8D}">
      <dgm:prSet/>
      <dgm:spPr/>
      <dgm:t>
        <a:bodyPr/>
        <a:lstStyle/>
        <a:p>
          <a:endParaRPr lang="fr-FR" sz="1400"/>
        </a:p>
      </dgm:t>
    </dgm:pt>
    <dgm:pt modelId="{B7B516C6-8A84-4E46-8D31-0F4E97F5DFFC}">
      <dgm:prSet custT="1"/>
      <dgm:spPr/>
      <dgm:t>
        <a:bodyPr/>
        <a:lstStyle/>
        <a:p>
          <a:r>
            <a:rPr lang="fr-FR" sz="1400" smtClean="0"/>
            <a:t>Prendre en compte la diversité des élèves</a:t>
          </a:r>
          <a:endParaRPr lang="fr-FR" sz="1400"/>
        </a:p>
      </dgm:t>
    </dgm:pt>
    <dgm:pt modelId="{D87155FC-42D6-4A88-A2CA-6B78423C80E8}" type="parTrans" cxnId="{A03EB89D-41BF-4C78-BC1A-182B32C5F8E6}">
      <dgm:prSet/>
      <dgm:spPr/>
      <dgm:t>
        <a:bodyPr/>
        <a:lstStyle/>
        <a:p>
          <a:endParaRPr lang="fr-FR" sz="1400"/>
        </a:p>
      </dgm:t>
    </dgm:pt>
    <dgm:pt modelId="{D19874EE-4E07-4AFC-8CF9-1DA48C2D9625}" type="sibTrans" cxnId="{A03EB89D-41BF-4C78-BC1A-182B32C5F8E6}">
      <dgm:prSet/>
      <dgm:spPr/>
      <dgm:t>
        <a:bodyPr/>
        <a:lstStyle/>
        <a:p>
          <a:endParaRPr lang="fr-FR" sz="1400"/>
        </a:p>
      </dgm:t>
    </dgm:pt>
    <dgm:pt modelId="{FBD1F587-20B8-4B12-8C6D-BF20162D2A4D}">
      <dgm:prSet custT="1"/>
      <dgm:spPr/>
      <dgm:t>
        <a:bodyPr/>
        <a:lstStyle/>
        <a:p>
          <a:r>
            <a:rPr lang="fr-FR" sz="1400" smtClean="0"/>
            <a:t>Intégrer les éléments de la culture numérique nécessaires à l’exercice de son métier</a:t>
          </a:r>
          <a:endParaRPr lang="fr-FR" sz="1400"/>
        </a:p>
      </dgm:t>
    </dgm:pt>
    <dgm:pt modelId="{7628DF87-303C-4792-BA6E-5EE7AEC4BB67}" type="parTrans" cxnId="{BE4FA53D-0DF6-454F-A662-9AED1F14E789}">
      <dgm:prSet/>
      <dgm:spPr/>
      <dgm:t>
        <a:bodyPr/>
        <a:lstStyle/>
        <a:p>
          <a:endParaRPr lang="fr-FR" sz="1400"/>
        </a:p>
      </dgm:t>
    </dgm:pt>
    <dgm:pt modelId="{7E37032B-1BED-45AF-ABCF-67DBDA8415EE}" type="sibTrans" cxnId="{BE4FA53D-0DF6-454F-A662-9AED1F14E789}">
      <dgm:prSet/>
      <dgm:spPr/>
      <dgm:t>
        <a:bodyPr/>
        <a:lstStyle/>
        <a:p>
          <a:endParaRPr lang="fr-FR" sz="1400"/>
        </a:p>
      </dgm:t>
    </dgm:pt>
    <dgm:pt modelId="{292660D1-7706-40BD-A4EE-CE97F1023C9A}">
      <dgm:prSet custT="1"/>
      <dgm:spPr/>
      <dgm:t>
        <a:bodyPr/>
        <a:lstStyle/>
        <a:p>
          <a:r>
            <a:rPr lang="fr-FR" sz="1400" smtClean="0"/>
            <a:t>S’engager dans une démarche individuelle et collective de développement professionne</a:t>
          </a:r>
          <a:endParaRPr lang="fr-FR" sz="1400"/>
        </a:p>
      </dgm:t>
    </dgm:pt>
    <dgm:pt modelId="{E19837F6-F805-4889-8073-6D5979E5B3FA}" type="parTrans" cxnId="{943D9C43-5636-4F9C-AF57-906CF29FDE42}">
      <dgm:prSet/>
      <dgm:spPr/>
      <dgm:t>
        <a:bodyPr/>
        <a:lstStyle/>
        <a:p>
          <a:endParaRPr lang="fr-FR" sz="1400"/>
        </a:p>
      </dgm:t>
    </dgm:pt>
    <dgm:pt modelId="{E9F2F5B6-2BA6-4A05-86FE-367FB8E7FD9C}" type="sibTrans" cxnId="{943D9C43-5636-4F9C-AF57-906CF29FDE42}">
      <dgm:prSet/>
      <dgm:spPr/>
      <dgm:t>
        <a:bodyPr/>
        <a:lstStyle/>
        <a:p>
          <a:endParaRPr lang="fr-FR" sz="1400"/>
        </a:p>
      </dgm:t>
    </dgm:pt>
    <dgm:pt modelId="{0DAC0C2C-1A8A-42CE-89EC-8AF34EA37683}">
      <dgm:prSet custT="1"/>
      <dgm:spPr/>
      <dgm:t>
        <a:bodyPr/>
        <a:lstStyle/>
        <a:p>
          <a:r>
            <a:rPr lang="fr-FR" sz="1400" smtClean="0"/>
            <a:t>Accompagner les élèves dans leurs parcours de formation</a:t>
          </a:r>
          <a:endParaRPr lang="fr-FR" sz="1400"/>
        </a:p>
      </dgm:t>
    </dgm:pt>
    <dgm:pt modelId="{ADC8B1B9-5A25-4CAE-A010-9CE058069876}" type="parTrans" cxnId="{E08563C0-7E72-4D81-B0CD-284EC65D05AB}">
      <dgm:prSet/>
      <dgm:spPr/>
      <dgm:t>
        <a:bodyPr/>
        <a:lstStyle/>
        <a:p>
          <a:endParaRPr lang="fr-FR" sz="1400"/>
        </a:p>
      </dgm:t>
    </dgm:pt>
    <dgm:pt modelId="{557BC7B1-E7B1-4E46-9EC5-D5AF7B00105E}" type="sibTrans" cxnId="{E08563C0-7E72-4D81-B0CD-284EC65D05AB}">
      <dgm:prSet/>
      <dgm:spPr/>
      <dgm:t>
        <a:bodyPr/>
        <a:lstStyle/>
        <a:p>
          <a:endParaRPr lang="fr-FR" sz="1400"/>
        </a:p>
      </dgm:t>
    </dgm:pt>
    <dgm:pt modelId="{173E0628-D842-4121-A1D1-CF5F70133A80}">
      <dgm:prSet custT="1"/>
      <dgm:spPr/>
      <dgm:t>
        <a:bodyPr/>
        <a:lstStyle/>
        <a:p>
          <a:r>
            <a:rPr lang="fr-FR" sz="1400" smtClean="0"/>
            <a:t>Coopérer au sein d’une équipe</a:t>
          </a:r>
          <a:endParaRPr lang="fr-FR" sz="1400"/>
        </a:p>
      </dgm:t>
    </dgm:pt>
    <dgm:pt modelId="{8AF4992F-60C0-40FC-B5F8-B2C3405EF601}" type="parTrans" cxnId="{7FB70572-B8E6-4738-9FBB-6A917D60729D}">
      <dgm:prSet/>
      <dgm:spPr/>
      <dgm:t>
        <a:bodyPr/>
        <a:lstStyle/>
        <a:p>
          <a:endParaRPr lang="fr-FR" sz="1400"/>
        </a:p>
      </dgm:t>
    </dgm:pt>
    <dgm:pt modelId="{18D64F94-2DC5-4ED2-8DCD-60B3122784D6}" type="sibTrans" cxnId="{7FB70572-B8E6-4738-9FBB-6A917D60729D}">
      <dgm:prSet/>
      <dgm:spPr/>
      <dgm:t>
        <a:bodyPr/>
        <a:lstStyle/>
        <a:p>
          <a:endParaRPr lang="fr-FR" sz="1400"/>
        </a:p>
      </dgm:t>
    </dgm:pt>
    <dgm:pt modelId="{F1B2F3FB-6DD4-42CD-9AE0-CE532D0E28D7}" type="pres">
      <dgm:prSet presAssocID="{5D69B755-03E1-4229-A5C2-CE32E325798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15136CB-CB60-4973-A971-577188F0797A}" type="pres">
      <dgm:prSet presAssocID="{37FAA0AF-2FC0-4ECC-9EC7-C8DD63EE2E15}" presName="composite" presStyleCnt="0"/>
      <dgm:spPr/>
    </dgm:pt>
    <dgm:pt modelId="{1A9AA28D-2534-4C93-A0C1-124F9B663217}" type="pres">
      <dgm:prSet presAssocID="{37FAA0AF-2FC0-4ECC-9EC7-C8DD63EE2E15}" presName="rect1" presStyleLbl="trAlignAcc1" presStyleIdx="0" presStyleCnt="1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0CB548B-2E7B-4AB0-BEBA-FCB60304D390}" type="pres">
      <dgm:prSet presAssocID="{37FAA0AF-2FC0-4ECC-9EC7-C8DD63EE2E15}" presName="rect2" presStyleLbl="fgImgPlace1" presStyleIdx="0" presStyleCnt="1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92412A32-B332-45AD-83E6-ABDB675A62E9}" type="pres">
      <dgm:prSet presAssocID="{8A8ACAB4-4958-486D-80EF-AC056FAC07AA}" presName="sibTrans" presStyleCnt="0"/>
      <dgm:spPr/>
    </dgm:pt>
    <dgm:pt modelId="{FE34DE18-48DB-4E52-A0B4-EF781173C95E}" type="pres">
      <dgm:prSet presAssocID="{09A1B4BE-7A95-4C19-9EE0-F9A5932C40DD}" presName="composite" presStyleCnt="0"/>
      <dgm:spPr/>
    </dgm:pt>
    <dgm:pt modelId="{A4241741-B0F0-40F9-AE25-467D4CF32165}" type="pres">
      <dgm:prSet presAssocID="{09A1B4BE-7A95-4C19-9EE0-F9A5932C40DD}" presName="rect1" presStyleLbl="trAlignAcc1" presStyleIdx="1" presStyleCnt="1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1E37965-0931-458D-9682-B1A16C8CAB5E}" type="pres">
      <dgm:prSet presAssocID="{09A1B4BE-7A95-4C19-9EE0-F9A5932C40DD}" presName="rect2" presStyleLbl="fgImgPlace1" presStyleIdx="1" presStyleCnt="1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03F98AAD-EC81-4B1C-9322-03FC87060725}" type="pres">
      <dgm:prSet presAssocID="{D2071163-9024-4CE8-8F7B-BAE4B6B872B2}" presName="sibTrans" presStyleCnt="0"/>
      <dgm:spPr/>
    </dgm:pt>
    <dgm:pt modelId="{2BB496D7-48DF-4E92-A299-6D737536E7CE}" type="pres">
      <dgm:prSet presAssocID="{FA8AB35A-EE30-43C1-BB5B-8EE8B19F285C}" presName="composite" presStyleCnt="0"/>
      <dgm:spPr/>
    </dgm:pt>
    <dgm:pt modelId="{4D54DC37-5E66-4433-ABB3-0AFBABA2CEF2}" type="pres">
      <dgm:prSet presAssocID="{FA8AB35A-EE30-43C1-BB5B-8EE8B19F285C}" presName="rect1" presStyleLbl="trAlignAcc1" presStyleIdx="2" presStyleCnt="1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1E6D0E8-CE02-472E-A080-A6D76F098FBF}" type="pres">
      <dgm:prSet presAssocID="{FA8AB35A-EE30-43C1-BB5B-8EE8B19F285C}" presName="rect2" presStyleLbl="fgImgPlace1" presStyleIdx="2" presStyleCnt="1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0549C237-E02A-4748-8FED-A1C6EDFB175E}" type="pres">
      <dgm:prSet presAssocID="{A9000077-5135-44AE-86CD-DFD090E4E366}" presName="sibTrans" presStyleCnt="0"/>
      <dgm:spPr/>
    </dgm:pt>
    <dgm:pt modelId="{134813AE-C9DD-4D07-BC64-DDFD2FE3472C}" type="pres">
      <dgm:prSet presAssocID="{5AB24E19-6475-4F81-A662-4EA116994479}" presName="composite" presStyleCnt="0"/>
      <dgm:spPr/>
    </dgm:pt>
    <dgm:pt modelId="{2AA663CA-EFCE-4043-A8D7-FE9172F4A129}" type="pres">
      <dgm:prSet presAssocID="{5AB24E19-6475-4F81-A662-4EA116994479}" presName="rect1" presStyleLbl="trAlignAcc1" presStyleIdx="3" presStyleCnt="1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9BF6B5-D089-40AC-A03D-FCD057BF1CDC}" type="pres">
      <dgm:prSet presAssocID="{5AB24E19-6475-4F81-A662-4EA116994479}" presName="rect2" presStyleLbl="fgImgPlace1" presStyleIdx="3" presStyleCnt="1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559CB0F0-4877-4E34-BA86-7A0DA606C82F}" type="pres">
      <dgm:prSet presAssocID="{ABF52F62-B54B-4B49-B18D-81BC358CDEC6}" presName="sibTrans" presStyleCnt="0"/>
      <dgm:spPr/>
    </dgm:pt>
    <dgm:pt modelId="{3D0263D3-420F-4839-8062-D1E21FFD333C}" type="pres">
      <dgm:prSet presAssocID="{DB368FEC-28A8-41BE-88F4-E0F25D149906}" presName="composite" presStyleCnt="0"/>
      <dgm:spPr/>
    </dgm:pt>
    <dgm:pt modelId="{849E7258-F5B3-4308-BB2D-56B7F334EE85}" type="pres">
      <dgm:prSet presAssocID="{DB368FEC-28A8-41BE-88F4-E0F25D149906}" presName="rect1" presStyleLbl="trAlignAcc1" presStyleIdx="4" presStyleCnt="1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95B9B8-202C-485E-BBD5-ED5C687E65DD}" type="pres">
      <dgm:prSet presAssocID="{DB368FEC-28A8-41BE-88F4-E0F25D149906}" presName="rect2" presStyleLbl="fgImgPlace1" presStyleIdx="4" presStyleCnt="1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73682BA6-82B4-482A-8605-69AB5A958B74}" type="pres">
      <dgm:prSet presAssocID="{745246DD-08D4-4654-B768-B593A1B3DE8F}" presName="sibTrans" presStyleCnt="0"/>
      <dgm:spPr/>
    </dgm:pt>
    <dgm:pt modelId="{70566849-0FAD-4ADC-A13E-FDA5B6C13634}" type="pres">
      <dgm:prSet presAssocID="{768E98D4-ABD9-476B-A70B-DAB7BD2C02A9}" presName="composite" presStyleCnt="0"/>
      <dgm:spPr/>
    </dgm:pt>
    <dgm:pt modelId="{67020006-0316-4477-8F40-9DFBBBE685F4}" type="pres">
      <dgm:prSet presAssocID="{768E98D4-ABD9-476B-A70B-DAB7BD2C02A9}" presName="rect1" presStyleLbl="trAlignAcc1" presStyleIdx="5" presStyleCnt="1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213D4F8-ED40-4973-8EE1-A8D784E9DE13}" type="pres">
      <dgm:prSet presAssocID="{768E98D4-ABD9-476B-A70B-DAB7BD2C02A9}" presName="rect2" presStyleLbl="fgImgPlace1" presStyleIdx="5" presStyleCnt="14"/>
      <dgm:spPr>
        <a:blipFill dpi="0" rotWithShape="1">
          <a:blip xmlns:r="http://schemas.openxmlformats.org/officeDocument/2006/relationships"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4173" t="1118" r="4173" b="1118"/>
          </a:stretch>
        </a:blipFill>
      </dgm:spPr>
    </dgm:pt>
    <dgm:pt modelId="{557BDDB4-F1C2-44E3-89D0-10C1F117C041}" type="pres">
      <dgm:prSet presAssocID="{9FC00D90-0EB6-46FF-9127-24FD15054003}" presName="sibTrans" presStyleCnt="0"/>
      <dgm:spPr/>
    </dgm:pt>
    <dgm:pt modelId="{836AD3BC-556E-4662-9E4B-C09FEE155B7B}" type="pres">
      <dgm:prSet presAssocID="{4D3CCD52-54EF-4046-8948-FED2AA204445}" presName="composite" presStyleCnt="0"/>
      <dgm:spPr/>
    </dgm:pt>
    <dgm:pt modelId="{0BF002D4-95E3-4C43-B4FA-BE6BCCB35EEB}" type="pres">
      <dgm:prSet presAssocID="{4D3CCD52-54EF-4046-8948-FED2AA204445}" presName="rect1" presStyleLbl="trAlignAcc1" presStyleIdx="6" presStyleCnt="1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D199736-1AF3-4670-A16A-E879321A2142}" type="pres">
      <dgm:prSet presAssocID="{4D3CCD52-54EF-4046-8948-FED2AA204445}" presName="rect2" presStyleLbl="fgImgPlace1" presStyleIdx="6" presStyleCnt="14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88D2D9C4-339F-4C78-991C-0E9F0EEFF7E9}" type="pres">
      <dgm:prSet presAssocID="{2EC79516-0FE6-46C5-9520-96577B16DF76}" presName="sibTrans" presStyleCnt="0"/>
      <dgm:spPr/>
    </dgm:pt>
    <dgm:pt modelId="{4306F053-A72F-40ED-AEFA-8EC9181CB8E6}" type="pres">
      <dgm:prSet presAssocID="{7A2AFEA0-BF1B-41DE-B3B0-B8F2D18C094B}" presName="composite" presStyleCnt="0"/>
      <dgm:spPr/>
    </dgm:pt>
    <dgm:pt modelId="{8AD6AD13-2627-41BE-8825-76C0946C034C}" type="pres">
      <dgm:prSet presAssocID="{7A2AFEA0-BF1B-41DE-B3B0-B8F2D18C094B}" presName="rect1" presStyleLbl="trAlignAcc1" presStyleIdx="7" presStyleCnt="1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F80713B-82C3-4377-AB45-F2E31825B5D4}" type="pres">
      <dgm:prSet presAssocID="{7A2AFEA0-BF1B-41DE-B3B0-B8F2D18C094B}" presName="rect2" presStyleLbl="fgImgPlace1" presStyleIdx="7" presStyleCnt="14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93127D6B-123E-465B-9919-56D479DD21E4}" type="pres">
      <dgm:prSet presAssocID="{F8BA91B9-B834-48A3-9561-BF02617DD349}" presName="sibTrans" presStyleCnt="0"/>
      <dgm:spPr/>
    </dgm:pt>
    <dgm:pt modelId="{EB24616E-BCBA-4442-8DCB-897330411131}" type="pres">
      <dgm:prSet presAssocID="{9494AB4C-42CF-400F-A6BD-CF422AAABBFC}" presName="composite" presStyleCnt="0"/>
      <dgm:spPr/>
    </dgm:pt>
    <dgm:pt modelId="{D6DF2DDF-43FE-409E-ADC1-62F9690EC4B6}" type="pres">
      <dgm:prSet presAssocID="{9494AB4C-42CF-400F-A6BD-CF422AAABBFC}" presName="rect1" presStyleLbl="trAlignAcc1" presStyleIdx="8" presStyleCnt="1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14C444-4786-4AF6-A9EF-A1200FB5CC98}" type="pres">
      <dgm:prSet presAssocID="{9494AB4C-42CF-400F-A6BD-CF422AAABBFC}" presName="rect2" presStyleLbl="fgImgPlace1" presStyleIdx="8" presStyleCnt="14"/>
      <dgm:spPr>
        <a:blipFill dpi="0" rotWithShape="1"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118" r="1118"/>
          </a:stretch>
        </a:blipFill>
      </dgm:spPr>
    </dgm:pt>
    <dgm:pt modelId="{93C9F4CE-AF41-4AD1-89CB-2D39CB469A46}" type="pres">
      <dgm:prSet presAssocID="{702A2BD9-D516-493B-B333-64C11D7D6AEF}" presName="sibTrans" presStyleCnt="0"/>
      <dgm:spPr/>
    </dgm:pt>
    <dgm:pt modelId="{8ACF424E-CA76-4300-87D9-C1D580B4C47F}" type="pres">
      <dgm:prSet presAssocID="{B7B516C6-8A84-4E46-8D31-0F4E97F5DFFC}" presName="composite" presStyleCnt="0"/>
      <dgm:spPr/>
    </dgm:pt>
    <dgm:pt modelId="{E4148853-A569-4EEA-99A4-A8657FA9FBF0}" type="pres">
      <dgm:prSet presAssocID="{B7B516C6-8A84-4E46-8D31-0F4E97F5DFFC}" presName="rect1" presStyleLbl="trAlignAcc1" presStyleIdx="9" presStyleCnt="1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D5EE427-3F56-453E-8555-E7467B2B4A6E}" type="pres">
      <dgm:prSet presAssocID="{B7B516C6-8A84-4E46-8D31-0F4E97F5DFFC}" presName="rect2" presStyleLbl="fgImgPlace1" presStyleIdx="9" presStyleCnt="14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973452F5-7D5D-4E2C-8A5F-A4B1A55BA3A2}" type="pres">
      <dgm:prSet presAssocID="{D19874EE-4E07-4AFC-8CF9-1DA48C2D9625}" presName="sibTrans" presStyleCnt="0"/>
      <dgm:spPr/>
    </dgm:pt>
    <dgm:pt modelId="{9CD39548-84A6-4FE3-A1DE-8546A5AEE3E5}" type="pres">
      <dgm:prSet presAssocID="{FBD1F587-20B8-4B12-8C6D-BF20162D2A4D}" presName="composite" presStyleCnt="0"/>
      <dgm:spPr/>
    </dgm:pt>
    <dgm:pt modelId="{0BA1B5CE-B2C4-4A15-B623-B96BFB317535}" type="pres">
      <dgm:prSet presAssocID="{FBD1F587-20B8-4B12-8C6D-BF20162D2A4D}" presName="rect1" presStyleLbl="trAlignAcc1" presStyleIdx="10" presStyleCnt="1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95A8D2-9F96-46E8-AC71-2045D9721B4C}" type="pres">
      <dgm:prSet presAssocID="{FBD1F587-20B8-4B12-8C6D-BF20162D2A4D}" presName="rect2" presStyleLbl="fgImgPlace1" presStyleIdx="10" presStyleCnt="14"/>
      <dgm:spPr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107E0851-1FC3-44F3-8D67-FECE861AEBC8}" type="pres">
      <dgm:prSet presAssocID="{7E37032B-1BED-45AF-ABCF-67DBDA8415EE}" presName="sibTrans" presStyleCnt="0"/>
      <dgm:spPr/>
    </dgm:pt>
    <dgm:pt modelId="{69822900-7579-4566-8573-92964EB8A8EB}" type="pres">
      <dgm:prSet presAssocID="{292660D1-7706-40BD-A4EE-CE97F1023C9A}" presName="composite" presStyleCnt="0"/>
      <dgm:spPr/>
    </dgm:pt>
    <dgm:pt modelId="{7374FE6E-6C00-45C6-A988-F044F5F236EE}" type="pres">
      <dgm:prSet presAssocID="{292660D1-7706-40BD-A4EE-CE97F1023C9A}" presName="rect1" presStyleLbl="trAlignAcc1" presStyleIdx="11" presStyleCnt="1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3017C42-64C5-438B-97CE-84E4F1014305}" type="pres">
      <dgm:prSet presAssocID="{292660D1-7706-40BD-A4EE-CE97F1023C9A}" presName="rect2" presStyleLbl="fgImgPlace1" presStyleIdx="11" presStyleCnt="14"/>
      <dgm:spPr>
        <a:blipFill dpi="0" rotWithShape="1"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118" r="1118"/>
          </a:stretch>
        </a:blipFill>
      </dgm:spPr>
    </dgm:pt>
    <dgm:pt modelId="{D12B9E7C-F2D2-4473-9A89-2A0892820BB7}" type="pres">
      <dgm:prSet presAssocID="{E9F2F5B6-2BA6-4A05-86FE-367FB8E7FD9C}" presName="sibTrans" presStyleCnt="0"/>
      <dgm:spPr/>
    </dgm:pt>
    <dgm:pt modelId="{B0C7A7F6-EBC3-4218-8F55-7C8834078ED2}" type="pres">
      <dgm:prSet presAssocID="{0DAC0C2C-1A8A-42CE-89EC-8AF34EA37683}" presName="composite" presStyleCnt="0"/>
      <dgm:spPr/>
    </dgm:pt>
    <dgm:pt modelId="{5B5BA8D1-F2BA-4094-91D2-36CCC0A510ED}" type="pres">
      <dgm:prSet presAssocID="{0DAC0C2C-1A8A-42CE-89EC-8AF34EA37683}" presName="rect1" presStyleLbl="trAlignAcc1" presStyleIdx="12" presStyleCnt="1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BF9443D-96BA-4D64-B865-F8ADDE39BC9C}" type="pres">
      <dgm:prSet presAssocID="{0DAC0C2C-1A8A-42CE-89EC-8AF34EA37683}" presName="rect2" presStyleLbl="fgImgPlace1" presStyleIdx="12" presStyleCnt="14"/>
      <dgm:spPr>
        <a:blipFill>
          <a:blip xmlns:r="http://schemas.openxmlformats.org/officeDocument/2006/relationships"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A6C9433F-A055-47CB-B55F-C0CE6BFA424F}" type="pres">
      <dgm:prSet presAssocID="{557BC7B1-E7B1-4E46-9EC5-D5AF7B00105E}" presName="sibTrans" presStyleCnt="0"/>
      <dgm:spPr/>
    </dgm:pt>
    <dgm:pt modelId="{B73B366F-0B04-4C09-84E2-7CD489AA1180}" type="pres">
      <dgm:prSet presAssocID="{173E0628-D842-4121-A1D1-CF5F70133A80}" presName="composite" presStyleCnt="0"/>
      <dgm:spPr/>
    </dgm:pt>
    <dgm:pt modelId="{C0348B81-C905-4A28-B79A-75FD6C6BA39A}" type="pres">
      <dgm:prSet presAssocID="{173E0628-D842-4121-A1D1-CF5F70133A80}" presName="rect1" presStyleLbl="trAlignAcc1" presStyleIdx="13" presStyleCnt="1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778D8D3-012A-44AB-A646-D1D646AD5F10}" type="pres">
      <dgm:prSet presAssocID="{173E0628-D842-4121-A1D1-CF5F70133A80}" presName="rect2" presStyleLbl="fgImgPlace1" presStyleIdx="13" presStyleCnt="14"/>
      <dgm:spPr>
        <a:blipFill dpi="0" rotWithShape="1"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993" r="-4993"/>
          </a:stretch>
        </a:blipFill>
      </dgm:spPr>
    </dgm:pt>
  </dgm:ptLst>
  <dgm:cxnLst>
    <dgm:cxn modelId="{5D2E9136-B855-4CF5-A519-B74B7D4362A1}" type="presOf" srcId="{768E98D4-ABD9-476B-A70B-DAB7BD2C02A9}" destId="{67020006-0316-4477-8F40-9DFBBBE685F4}" srcOrd="0" destOrd="0" presId="urn:microsoft.com/office/officeart/2008/layout/PictureStrips"/>
    <dgm:cxn modelId="{17FE22C6-501B-478C-94BF-F1B1C89DE69E}" srcId="{5D69B755-03E1-4229-A5C2-CE32E325798E}" destId="{768E98D4-ABD9-476B-A70B-DAB7BD2C02A9}" srcOrd="5" destOrd="0" parTransId="{05EF410E-6979-4CB0-861F-4680558D19E6}" sibTransId="{9FC00D90-0EB6-46FF-9127-24FD15054003}"/>
    <dgm:cxn modelId="{C1CF1EFF-75E3-4578-A4DA-A1ACC1E8AD47}" srcId="{5D69B755-03E1-4229-A5C2-CE32E325798E}" destId="{FA8AB35A-EE30-43C1-BB5B-8EE8B19F285C}" srcOrd="2" destOrd="0" parTransId="{019D7927-3302-4917-8994-EE3720CD3600}" sibTransId="{A9000077-5135-44AE-86CD-DFD090E4E366}"/>
    <dgm:cxn modelId="{CA8C1B33-E6E0-4274-B2AD-EA404013B97E}" srcId="{5D69B755-03E1-4229-A5C2-CE32E325798E}" destId="{DB368FEC-28A8-41BE-88F4-E0F25D149906}" srcOrd="4" destOrd="0" parTransId="{1102C245-FDC1-4593-A1D0-EE19F5C3FA9C}" sibTransId="{745246DD-08D4-4654-B768-B593A1B3DE8F}"/>
    <dgm:cxn modelId="{7FB70572-B8E6-4738-9FBB-6A917D60729D}" srcId="{5D69B755-03E1-4229-A5C2-CE32E325798E}" destId="{173E0628-D842-4121-A1D1-CF5F70133A80}" srcOrd="13" destOrd="0" parTransId="{8AF4992F-60C0-40FC-B5F8-B2C3405EF601}" sibTransId="{18D64F94-2DC5-4ED2-8DCD-60B3122784D6}"/>
    <dgm:cxn modelId="{578205F4-FA94-419E-B024-EDC448E4DC21}" srcId="{5D69B755-03E1-4229-A5C2-CE32E325798E}" destId="{5AB24E19-6475-4F81-A662-4EA116994479}" srcOrd="3" destOrd="0" parTransId="{D00B931B-FBB4-4B69-B643-545F1EDE5444}" sibTransId="{ABF52F62-B54B-4B49-B18D-81BC358CDEC6}"/>
    <dgm:cxn modelId="{E3CA6DCC-FEC0-4C64-903F-74AF61471912}" type="presOf" srcId="{292660D1-7706-40BD-A4EE-CE97F1023C9A}" destId="{7374FE6E-6C00-45C6-A988-F044F5F236EE}" srcOrd="0" destOrd="0" presId="urn:microsoft.com/office/officeart/2008/layout/PictureStrips"/>
    <dgm:cxn modelId="{943D9C43-5636-4F9C-AF57-906CF29FDE42}" srcId="{5D69B755-03E1-4229-A5C2-CE32E325798E}" destId="{292660D1-7706-40BD-A4EE-CE97F1023C9A}" srcOrd="11" destOrd="0" parTransId="{E19837F6-F805-4889-8073-6D5979E5B3FA}" sibTransId="{E9F2F5B6-2BA6-4A05-86FE-367FB8E7FD9C}"/>
    <dgm:cxn modelId="{0A4ED83E-DD1B-4F24-A4B4-82354276AD7D}" type="presOf" srcId="{B7B516C6-8A84-4E46-8D31-0F4E97F5DFFC}" destId="{E4148853-A569-4EEA-99A4-A8657FA9FBF0}" srcOrd="0" destOrd="0" presId="urn:microsoft.com/office/officeart/2008/layout/PictureStrips"/>
    <dgm:cxn modelId="{3D805262-95FD-48D4-B00D-03338D3474DE}" type="presOf" srcId="{DB368FEC-28A8-41BE-88F4-E0F25D149906}" destId="{849E7258-F5B3-4308-BB2D-56B7F334EE85}" srcOrd="0" destOrd="0" presId="urn:microsoft.com/office/officeart/2008/layout/PictureStrips"/>
    <dgm:cxn modelId="{2FC387F7-21D0-42B2-96AF-895A862F9924}" type="presOf" srcId="{5AB24E19-6475-4F81-A662-4EA116994479}" destId="{2AA663CA-EFCE-4043-A8D7-FE9172F4A129}" srcOrd="0" destOrd="0" presId="urn:microsoft.com/office/officeart/2008/layout/PictureStrips"/>
    <dgm:cxn modelId="{F134EDD5-0428-4A34-8D66-83D178603052}" srcId="{5D69B755-03E1-4229-A5C2-CE32E325798E}" destId="{4D3CCD52-54EF-4046-8948-FED2AA204445}" srcOrd="6" destOrd="0" parTransId="{F3D74F8C-AB4E-44F6-87C8-ECBC6FFFD866}" sibTransId="{2EC79516-0FE6-46C5-9520-96577B16DF76}"/>
    <dgm:cxn modelId="{E08563C0-7E72-4D81-B0CD-284EC65D05AB}" srcId="{5D69B755-03E1-4229-A5C2-CE32E325798E}" destId="{0DAC0C2C-1A8A-42CE-89EC-8AF34EA37683}" srcOrd="12" destOrd="0" parTransId="{ADC8B1B9-5A25-4CAE-A010-9CE058069876}" sibTransId="{557BC7B1-E7B1-4E46-9EC5-D5AF7B00105E}"/>
    <dgm:cxn modelId="{09305505-1657-4CC7-9F1C-0AB6261C7D08}" type="presOf" srcId="{FBD1F587-20B8-4B12-8C6D-BF20162D2A4D}" destId="{0BA1B5CE-B2C4-4A15-B623-B96BFB317535}" srcOrd="0" destOrd="0" presId="urn:microsoft.com/office/officeart/2008/layout/PictureStrips"/>
    <dgm:cxn modelId="{03A1C832-384C-4DDC-ACF4-B6ABDE0FC5FE}" type="presOf" srcId="{5D69B755-03E1-4229-A5C2-CE32E325798E}" destId="{F1B2F3FB-6DD4-42CD-9AE0-CE532D0E28D7}" srcOrd="0" destOrd="0" presId="urn:microsoft.com/office/officeart/2008/layout/PictureStrips"/>
    <dgm:cxn modelId="{1929C0DB-9C20-4E1B-9F46-88F5C1BA01B7}" type="presOf" srcId="{7A2AFEA0-BF1B-41DE-B3B0-B8F2D18C094B}" destId="{8AD6AD13-2627-41BE-8825-76C0946C034C}" srcOrd="0" destOrd="0" presId="urn:microsoft.com/office/officeart/2008/layout/PictureStrips"/>
    <dgm:cxn modelId="{A03EB89D-41BF-4C78-BC1A-182B32C5F8E6}" srcId="{5D69B755-03E1-4229-A5C2-CE32E325798E}" destId="{B7B516C6-8A84-4E46-8D31-0F4E97F5DFFC}" srcOrd="9" destOrd="0" parTransId="{D87155FC-42D6-4A88-A2CA-6B78423C80E8}" sibTransId="{D19874EE-4E07-4AFC-8CF9-1DA48C2D9625}"/>
    <dgm:cxn modelId="{98E5EFDB-554A-44AE-9816-C3AB702A62BB}" srcId="{5D69B755-03E1-4229-A5C2-CE32E325798E}" destId="{09A1B4BE-7A95-4C19-9EE0-F9A5932C40DD}" srcOrd="1" destOrd="0" parTransId="{F8866B40-F1ED-423D-A522-AE09CFB1D7B6}" sibTransId="{D2071163-9024-4CE8-8F7B-BAE4B6B872B2}"/>
    <dgm:cxn modelId="{6A8EA4B8-D60E-4E88-8837-2B4BA0180F63}" srcId="{5D69B755-03E1-4229-A5C2-CE32E325798E}" destId="{7A2AFEA0-BF1B-41DE-B3B0-B8F2D18C094B}" srcOrd="7" destOrd="0" parTransId="{CEDF3C17-E83B-44F4-BC96-CF169854E4C4}" sibTransId="{F8BA91B9-B834-48A3-9561-BF02617DD349}"/>
    <dgm:cxn modelId="{F2E21A12-5782-427C-8C87-515A83BCF41A}" type="presOf" srcId="{4D3CCD52-54EF-4046-8948-FED2AA204445}" destId="{0BF002D4-95E3-4C43-B4FA-BE6BCCB35EEB}" srcOrd="0" destOrd="0" presId="urn:microsoft.com/office/officeart/2008/layout/PictureStrips"/>
    <dgm:cxn modelId="{168B659E-7AEC-48CD-992F-BB809D26D0F7}" srcId="{5D69B755-03E1-4229-A5C2-CE32E325798E}" destId="{37FAA0AF-2FC0-4ECC-9EC7-C8DD63EE2E15}" srcOrd="0" destOrd="0" parTransId="{58890485-AB31-40E5-BC4F-86B9CB0BFCCA}" sibTransId="{8A8ACAB4-4958-486D-80EF-AC056FAC07AA}"/>
    <dgm:cxn modelId="{08622C3C-397B-4E98-96BA-0C2C777EB296}" type="presOf" srcId="{FA8AB35A-EE30-43C1-BB5B-8EE8B19F285C}" destId="{4D54DC37-5E66-4433-ABB3-0AFBABA2CEF2}" srcOrd="0" destOrd="0" presId="urn:microsoft.com/office/officeart/2008/layout/PictureStrips"/>
    <dgm:cxn modelId="{357C0ABF-2E74-4E82-9E17-694BFCDEC39C}" type="presOf" srcId="{9494AB4C-42CF-400F-A6BD-CF422AAABBFC}" destId="{D6DF2DDF-43FE-409E-ADC1-62F9690EC4B6}" srcOrd="0" destOrd="0" presId="urn:microsoft.com/office/officeart/2008/layout/PictureStrips"/>
    <dgm:cxn modelId="{C35800C3-1568-448D-A19A-8483A22F752E}" type="presOf" srcId="{173E0628-D842-4121-A1D1-CF5F70133A80}" destId="{C0348B81-C905-4A28-B79A-75FD6C6BA39A}" srcOrd="0" destOrd="0" presId="urn:microsoft.com/office/officeart/2008/layout/PictureStrips"/>
    <dgm:cxn modelId="{BE4FA53D-0DF6-454F-A662-9AED1F14E789}" srcId="{5D69B755-03E1-4229-A5C2-CE32E325798E}" destId="{FBD1F587-20B8-4B12-8C6D-BF20162D2A4D}" srcOrd="10" destOrd="0" parTransId="{7628DF87-303C-4792-BA6E-5EE7AEC4BB67}" sibTransId="{7E37032B-1BED-45AF-ABCF-67DBDA8415EE}"/>
    <dgm:cxn modelId="{BE5FEABD-E924-49EA-82F1-C7AD2E58FB8D}" srcId="{5D69B755-03E1-4229-A5C2-CE32E325798E}" destId="{9494AB4C-42CF-400F-A6BD-CF422AAABBFC}" srcOrd="8" destOrd="0" parTransId="{1FFEFB71-7DC4-49DA-A1B9-E34550186C00}" sibTransId="{702A2BD9-D516-493B-B333-64C11D7D6AEF}"/>
    <dgm:cxn modelId="{B58A7FA8-29C2-4AF6-8700-FB0DF53BAE91}" type="presOf" srcId="{0DAC0C2C-1A8A-42CE-89EC-8AF34EA37683}" destId="{5B5BA8D1-F2BA-4094-91D2-36CCC0A510ED}" srcOrd="0" destOrd="0" presId="urn:microsoft.com/office/officeart/2008/layout/PictureStrips"/>
    <dgm:cxn modelId="{A859C088-8ADA-4113-A969-F164F6AC6D51}" type="presOf" srcId="{09A1B4BE-7A95-4C19-9EE0-F9A5932C40DD}" destId="{A4241741-B0F0-40F9-AE25-467D4CF32165}" srcOrd="0" destOrd="0" presId="urn:microsoft.com/office/officeart/2008/layout/PictureStrips"/>
    <dgm:cxn modelId="{F5164098-8D0B-4867-9DCF-B2BA5AC518C9}" type="presOf" srcId="{37FAA0AF-2FC0-4ECC-9EC7-C8DD63EE2E15}" destId="{1A9AA28D-2534-4C93-A0C1-124F9B663217}" srcOrd="0" destOrd="0" presId="urn:microsoft.com/office/officeart/2008/layout/PictureStrips"/>
    <dgm:cxn modelId="{D4B5672D-ACE0-4E09-B967-C43D483F15EF}" type="presParOf" srcId="{F1B2F3FB-6DD4-42CD-9AE0-CE532D0E28D7}" destId="{015136CB-CB60-4973-A971-577188F0797A}" srcOrd="0" destOrd="0" presId="urn:microsoft.com/office/officeart/2008/layout/PictureStrips"/>
    <dgm:cxn modelId="{E7429F5E-82AA-4058-89BE-C71EDEA03728}" type="presParOf" srcId="{015136CB-CB60-4973-A971-577188F0797A}" destId="{1A9AA28D-2534-4C93-A0C1-124F9B663217}" srcOrd="0" destOrd="0" presId="urn:microsoft.com/office/officeart/2008/layout/PictureStrips"/>
    <dgm:cxn modelId="{50D974AA-AF2A-44F4-9981-FC344F746F9F}" type="presParOf" srcId="{015136CB-CB60-4973-A971-577188F0797A}" destId="{50CB548B-2E7B-4AB0-BEBA-FCB60304D390}" srcOrd="1" destOrd="0" presId="urn:microsoft.com/office/officeart/2008/layout/PictureStrips"/>
    <dgm:cxn modelId="{81CE2684-1C55-46EA-9282-1BAAFE8C3303}" type="presParOf" srcId="{F1B2F3FB-6DD4-42CD-9AE0-CE532D0E28D7}" destId="{92412A32-B332-45AD-83E6-ABDB675A62E9}" srcOrd="1" destOrd="0" presId="urn:microsoft.com/office/officeart/2008/layout/PictureStrips"/>
    <dgm:cxn modelId="{D43F7E1B-6209-412E-B706-529B1AF87668}" type="presParOf" srcId="{F1B2F3FB-6DD4-42CD-9AE0-CE532D0E28D7}" destId="{FE34DE18-48DB-4E52-A0B4-EF781173C95E}" srcOrd="2" destOrd="0" presId="urn:microsoft.com/office/officeart/2008/layout/PictureStrips"/>
    <dgm:cxn modelId="{652FCC8D-8D61-40CB-9764-C40D389FC5D5}" type="presParOf" srcId="{FE34DE18-48DB-4E52-A0B4-EF781173C95E}" destId="{A4241741-B0F0-40F9-AE25-467D4CF32165}" srcOrd="0" destOrd="0" presId="urn:microsoft.com/office/officeart/2008/layout/PictureStrips"/>
    <dgm:cxn modelId="{47B859A5-8C0E-4383-9943-ABFE86148D54}" type="presParOf" srcId="{FE34DE18-48DB-4E52-A0B4-EF781173C95E}" destId="{71E37965-0931-458D-9682-B1A16C8CAB5E}" srcOrd="1" destOrd="0" presId="urn:microsoft.com/office/officeart/2008/layout/PictureStrips"/>
    <dgm:cxn modelId="{99F71A91-1C32-4120-A5B2-C0E979705227}" type="presParOf" srcId="{F1B2F3FB-6DD4-42CD-9AE0-CE532D0E28D7}" destId="{03F98AAD-EC81-4B1C-9322-03FC87060725}" srcOrd="3" destOrd="0" presId="urn:microsoft.com/office/officeart/2008/layout/PictureStrips"/>
    <dgm:cxn modelId="{FDF0315E-235A-4139-9C12-95A9D1FC6158}" type="presParOf" srcId="{F1B2F3FB-6DD4-42CD-9AE0-CE532D0E28D7}" destId="{2BB496D7-48DF-4E92-A299-6D737536E7CE}" srcOrd="4" destOrd="0" presId="urn:microsoft.com/office/officeart/2008/layout/PictureStrips"/>
    <dgm:cxn modelId="{DEEAEECD-9233-420B-A500-564B89E75EA5}" type="presParOf" srcId="{2BB496D7-48DF-4E92-A299-6D737536E7CE}" destId="{4D54DC37-5E66-4433-ABB3-0AFBABA2CEF2}" srcOrd="0" destOrd="0" presId="urn:microsoft.com/office/officeart/2008/layout/PictureStrips"/>
    <dgm:cxn modelId="{432AB25F-8262-4145-9A23-BD37038AAAE3}" type="presParOf" srcId="{2BB496D7-48DF-4E92-A299-6D737536E7CE}" destId="{A1E6D0E8-CE02-472E-A080-A6D76F098FBF}" srcOrd="1" destOrd="0" presId="urn:microsoft.com/office/officeart/2008/layout/PictureStrips"/>
    <dgm:cxn modelId="{05F82235-A12E-4986-925D-6885F6638C81}" type="presParOf" srcId="{F1B2F3FB-6DD4-42CD-9AE0-CE532D0E28D7}" destId="{0549C237-E02A-4748-8FED-A1C6EDFB175E}" srcOrd="5" destOrd="0" presId="urn:microsoft.com/office/officeart/2008/layout/PictureStrips"/>
    <dgm:cxn modelId="{EF7CB0ED-556C-4015-BB38-8688F20E5982}" type="presParOf" srcId="{F1B2F3FB-6DD4-42CD-9AE0-CE532D0E28D7}" destId="{134813AE-C9DD-4D07-BC64-DDFD2FE3472C}" srcOrd="6" destOrd="0" presId="urn:microsoft.com/office/officeart/2008/layout/PictureStrips"/>
    <dgm:cxn modelId="{66702CB1-31C1-4817-86EE-00DBA0BA1BB2}" type="presParOf" srcId="{134813AE-C9DD-4D07-BC64-DDFD2FE3472C}" destId="{2AA663CA-EFCE-4043-A8D7-FE9172F4A129}" srcOrd="0" destOrd="0" presId="urn:microsoft.com/office/officeart/2008/layout/PictureStrips"/>
    <dgm:cxn modelId="{8630525E-77FC-4DC7-A0E2-78EB06A923BB}" type="presParOf" srcId="{134813AE-C9DD-4D07-BC64-DDFD2FE3472C}" destId="{869BF6B5-D089-40AC-A03D-FCD057BF1CDC}" srcOrd="1" destOrd="0" presId="urn:microsoft.com/office/officeart/2008/layout/PictureStrips"/>
    <dgm:cxn modelId="{FA2E5C14-807D-4110-AEE9-FDECA895651A}" type="presParOf" srcId="{F1B2F3FB-6DD4-42CD-9AE0-CE532D0E28D7}" destId="{559CB0F0-4877-4E34-BA86-7A0DA606C82F}" srcOrd="7" destOrd="0" presId="urn:microsoft.com/office/officeart/2008/layout/PictureStrips"/>
    <dgm:cxn modelId="{CF0DF11A-0375-483C-AEAB-A3F6889E2E19}" type="presParOf" srcId="{F1B2F3FB-6DD4-42CD-9AE0-CE532D0E28D7}" destId="{3D0263D3-420F-4839-8062-D1E21FFD333C}" srcOrd="8" destOrd="0" presId="urn:microsoft.com/office/officeart/2008/layout/PictureStrips"/>
    <dgm:cxn modelId="{0882BF49-B3F1-4C1C-B938-952187A6A6EA}" type="presParOf" srcId="{3D0263D3-420F-4839-8062-D1E21FFD333C}" destId="{849E7258-F5B3-4308-BB2D-56B7F334EE85}" srcOrd="0" destOrd="0" presId="urn:microsoft.com/office/officeart/2008/layout/PictureStrips"/>
    <dgm:cxn modelId="{5B776E0D-15B5-4FA2-8C63-AAC2254F3A0B}" type="presParOf" srcId="{3D0263D3-420F-4839-8062-D1E21FFD333C}" destId="{B295B9B8-202C-485E-BBD5-ED5C687E65DD}" srcOrd="1" destOrd="0" presId="urn:microsoft.com/office/officeart/2008/layout/PictureStrips"/>
    <dgm:cxn modelId="{0E911AB4-F97E-4EF3-A7BA-C26496845AD6}" type="presParOf" srcId="{F1B2F3FB-6DD4-42CD-9AE0-CE532D0E28D7}" destId="{73682BA6-82B4-482A-8605-69AB5A958B74}" srcOrd="9" destOrd="0" presId="urn:microsoft.com/office/officeart/2008/layout/PictureStrips"/>
    <dgm:cxn modelId="{FFF89BC1-20D0-4BBC-AFA6-9AD0C05AF26A}" type="presParOf" srcId="{F1B2F3FB-6DD4-42CD-9AE0-CE532D0E28D7}" destId="{70566849-0FAD-4ADC-A13E-FDA5B6C13634}" srcOrd="10" destOrd="0" presId="urn:microsoft.com/office/officeart/2008/layout/PictureStrips"/>
    <dgm:cxn modelId="{62680E92-225D-465B-8994-B86E7F46FA67}" type="presParOf" srcId="{70566849-0FAD-4ADC-A13E-FDA5B6C13634}" destId="{67020006-0316-4477-8F40-9DFBBBE685F4}" srcOrd="0" destOrd="0" presId="urn:microsoft.com/office/officeart/2008/layout/PictureStrips"/>
    <dgm:cxn modelId="{036504EB-F682-4A8D-B065-D24F058B8921}" type="presParOf" srcId="{70566849-0FAD-4ADC-A13E-FDA5B6C13634}" destId="{7213D4F8-ED40-4973-8EE1-A8D784E9DE13}" srcOrd="1" destOrd="0" presId="urn:microsoft.com/office/officeart/2008/layout/PictureStrips"/>
    <dgm:cxn modelId="{C4A4A838-4FF2-41A6-A681-766AFE896BC6}" type="presParOf" srcId="{F1B2F3FB-6DD4-42CD-9AE0-CE532D0E28D7}" destId="{557BDDB4-F1C2-44E3-89D0-10C1F117C041}" srcOrd="11" destOrd="0" presId="urn:microsoft.com/office/officeart/2008/layout/PictureStrips"/>
    <dgm:cxn modelId="{C95CB7EC-FEC9-447F-BD4B-A8D877B46B07}" type="presParOf" srcId="{F1B2F3FB-6DD4-42CD-9AE0-CE532D0E28D7}" destId="{836AD3BC-556E-4662-9E4B-C09FEE155B7B}" srcOrd="12" destOrd="0" presId="urn:microsoft.com/office/officeart/2008/layout/PictureStrips"/>
    <dgm:cxn modelId="{2D6ABEC7-E13E-4BE0-8C69-21BB37BE03FE}" type="presParOf" srcId="{836AD3BC-556E-4662-9E4B-C09FEE155B7B}" destId="{0BF002D4-95E3-4C43-B4FA-BE6BCCB35EEB}" srcOrd="0" destOrd="0" presId="urn:microsoft.com/office/officeart/2008/layout/PictureStrips"/>
    <dgm:cxn modelId="{78150247-3C71-42B5-9C72-3C1F02A6F740}" type="presParOf" srcId="{836AD3BC-556E-4662-9E4B-C09FEE155B7B}" destId="{4D199736-1AF3-4670-A16A-E879321A2142}" srcOrd="1" destOrd="0" presId="urn:microsoft.com/office/officeart/2008/layout/PictureStrips"/>
    <dgm:cxn modelId="{24375565-5647-4ED2-BE87-352BC4398A34}" type="presParOf" srcId="{F1B2F3FB-6DD4-42CD-9AE0-CE532D0E28D7}" destId="{88D2D9C4-339F-4C78-991C-0E9F0EEFF7E9}" srcOrd="13" destOrd="0" presId="urn:microsoft.com/office/officeart/2008/layout/PictureStrips"/>
    <dgm:cxn modelId="{F1F8561F-4929-4836-89E2-8AC1AE8B8499}" type="presParOf" srcId="{F1B2F3FB-6DD4-42CD-9AE0-CE532D0E28D7}" destId="{4306F053-A72F-40ED-AEFA-8EC9181CB8E6}" srcOrd="14" destOrd="0" presId="urn:microsoft.com/office/officeart/2008/layout/PictureStrips"/>
    <dgm:cxn modelId="{6F2DE532-CEF6-4932-8D83-0DA438D22026}" type="presParOf" srcId="{4306F053-A72F-40ED-AEFA-8EC9181CB8E6}" destId="{8AD6AD13-2627-41BE-8825-76C0946C034C}" srcOrd="0" destOrd="0" presId="urn:microsoft.com/office/officeart/2008/layout/PictureStrips"/>
    <dgm:cxn modelId="{08E9A8B6-8C97-43BF-9B25-5B5CF521AB08}" type="presParOf" srcId="{4306F053-A72F-40ED-AEFA-8EC9181CB8E6}" destId="{FF80713B-82C3-4377-AB45-F2E31825B5D4}" srcOrd="1" destOrd="0" presId="urn:microsoft.com/office/officeart/2008/layout/PictureStrips"/>
    <dgm:cxn modelId="{89E67CCF-D1E2-4D24-83ED-F2EBC7C25678}" type="presParOf" srcId="{F1B2F3FB-6DD4-42CD-9AE0-CE532D0E28D7}" destId="{93127D6B-123E-465B-9919-56D479DD21E4}" srcOrd="15" destOrd="0" presId="urn:microsoft.com/office/officeart/2008/layout/PictureStrips"/>
    <dgm:cxn modelId="{B09B522A-280B-4263-90EC-CF9AD0308FAC}" type="presParOf" srcId="{F1B2F3FB-6DD4-42CD-9AE0-CE532D0E28D7}" destId="{EB24616E-BCBA-4442-8DCB-897330411131}" srcOrd="16" destOrd="0" presId="urn:microsoft.com/office/officeart/2008/layout/PictureStrips"/>
    <dgm:cxn modelId="{84205084-E6E8-425E-B3AF-0B4F71DE50F3}" type="presParOf" srcId="{EB24616E-BCBA-4442-8DCB-897330411131}" destId="{D6DF2DDF-43FE-409E-ADC1-62F9690EC4B6}" srcOrd="0" destOrd="0" presId="urn:microsoft.com/office/officeart/2008/layout/PictureStrips"/>
    <dgm:cxn modelId="{D914ACAA-057C-42AA-A645-0959220E7B8A}" type="presParOf" srcId="{EB24616E-BCBA-4442-8DCB-897330411131}" destId="{0914C444-4786-4AF6-A9EF-A1200FB5CC98}" srcOrd="1" destOrd="0" presId="urn:microsoft.com/office/officeart/2008/layout/PictureStrips"/>
    <dgm:cxn modelId="{B08DDD8A-AB38-4BC6-9D8A-29AF38F23CC3}" type="presParOf" srcId="{F1B2F3FB-6DD4-42CD-9AE0-CE532D0E28D7}" destId="{93C9F4CE-AF41-4AD1-89CB-2D39CB469A46}" srcOrd="17" destOrd="0" presId="urn:microsoft.com/office/officeart/2008/layout/PictureStrips"/>
    <dgm:cxn modelId="{F90971B0-C8C8-4C3B-AD57-657209F97AEC}" type="presParOf" srcId="{F1B2F3FB-6DD4-42CD-9AE0-CE532D0E28D7}" destId="{8ACF424E-CA76-4300-87D9-C1D580B4C47F}" srcOrd="18" destOrd="0" presId="urn:microsoft.com/office/officeart/2008/layout/PictureStrips"/>
    <dgm:cxn modelId="{59DAD70D-0FA3-426A-856D-D09F78996C1D}" type="presParOf" srcId="{8ACF424E-CA76-4300-87D9-C1D580B4C47F}" destId="{E4148853-A569-4EEA-99A4-A8657FA9FBF0}" srcOrd="0" destOrd="0" presId="urn:microsoft.com/office/officeart/2008/layout/PictureStrips"/>
    <dgm:cxn modelId="{AF855E05-ABF7-43A5-9050-7B55334D393E}" type="presParOf" srcId="{8ACF424E-CA76-4300-87D9-C1D580B4C47F}" destId="{0D5EE427-3F56-453E-8555-E7467B2B4A6E}" srcOrd="1" destOrd="0" presId="urn:microsoft.com/office/officeart/2008/layout/PictureStrips"/>
    <dgm:cxn modelId="{9B933711-6440-4735-9F4E-02C7D152D0FB}" type="presParOf" srcId="{F1B2F3FB-6DD4-42CD-9AE0-CE532D0E28D7}" destId="{973452F5-7D5D-4E2C-8A5F-A4B1A55BA3A2}" srcOrd="19" destOrd="0" presId="urn:microsoft.com/office/officeart/2008/layout/PictureStrips"/>
    <dgm:cxn modelId="{227A3DBE-6EB6-49B8-91C9-503102591AD7}" type="presParOf" srcId="{F1B2F3FB-6DD4-42CD-9AE0-CE532D0E28D7}" destId="{9CD39548-84A6-4FE3-A1DE-8546A5AEE3E5}" srcOrd="20" destOrd="0" presId="urn:microsoft.com/office/officeart/2008/layout/PictureStrips"/>
    <dgm:cxn modelId="{3EAD641A-0816-4E37-8FFF-D3E0D1CDECDA}" type="presParOf" srcId="{9CD39548-84A6-4FE3-A1DE-8546A5AEE3E5}" destId="{0BA1B5CE-B2C4-4A15-B623-B96BFB317535}" srcOrd="0" destOrd="0" presId="urn:microsoft.com/office/officeart/2008/layout/PictureStrips"/>
    <dgm:cxn modelId="{DAFD6802-96CE-4518-BE0E-5DBF56D2BAA3}" type="presParOf" srcId="{9CD39548-84A6-4FE3-A1DE-8546A5AEE3E5}" destId="{0395A8D2-9F96-46E8-AC71-2045D9721B4C}" srcOrd="1" destOrd="0" presId="urn:microsoft.com/office/officeart/2008/layout/PictureStrips"/>
    <dgm:cxn modelId="{6E395DE3-6A65-4080-A2FA-7B3D29DC08A2}" type="presParOf" srcId="{F1B2F3FB-6DD4-42CD-9AE0-CE532D0E28D7}" destId="{107E0851-1FC3-44F3-8D67-FECE861AEBC8}" srcOrd="21" destOrd="0" presId="urn:microsoft.com/office/officeart/2008/layout/PictureStrips"/>
    <dgm:cxn modelId="{C9BB37E5-F1CF-4A48-8F07-096AD9E569F4}" type="presParOf" srcId="{F1B2F3FB-6DD4-42CD-9AE0-CE532D0E28D7}" destId="{69822900-7579-4566-8573-92964EB8A8EB}" srcOrd="22" destOrd="0" presId="urn:microsoft.com/office/officeart/2008/layout/PictureStrips"/>
    <dgm:cxn modelId="{00B15E6C-A7D2-422A-AAD1-60140A089C7E}" type="presParOf" srcId="{69822900-7579-4566-8573-92964EB8A8EB}" destId="{7374FE6E-6C00-45C6-A988-F044F5F236EE}" srcOrd="0" destOrd="0" presId="urn:microsoft.com/office/officeart/2008/layout/PictureStrips"/>
    <dgm:cxn modelId="{66E56697-C30F-4033-9344-84B71892BA8B}" type="presParOf" srcId="{69822900-7579-4566-8573-92964EB8A8EB}" destId="{63017C42-64C5-438B-97CE-84E4F1014305}" srcOrd="1" destOrd="0" presId="urn:microsoft.com/office/officeart/2008/layout/PictureStrips"/>
    <dgm:cxn modelId="{36205647-5BFE-49AA-B02D-C20FD5172283}" type="presParOf" srcId="{F1B2F3FB-6DD4-42CD-9AE0-CE532D0E28D7}" destId="{D12B9E7C-F2D2-4473-9A89-2A0892820BB7}" srcOrd="23" destOrd="0" presId="urn:microsoft.com/office/officeart/2008/layout/PictureStrips"/>
    <dgm:cxn modelId="{9993E65C-A4B8-48A7-A68A-E473331D2A84}" type="presParOf" srcId="{F1B2F3FB-6DD4-42CD-9AE0-CE532D0E28D7}" destId="{B0C7A7F6-EBC3-4218-8F55-7C8834078ED2}" srcOrd="24" destOrd="0" presId="urn:microsoft.com/office/officeart/2008/layout/PictureStrips"/>
    <dgm:cxn modelId="{307053A5-6E20-46E3-A8DE-1CF9D1AD64AE}" type="presParOf" srcId="{B0C7A7F6-EBC3-4218-8F55-7C8834078ED2}" destId="{5B5BA8D1-F2BA-4094-91D2-36CCC0A510ED}" srcOrd="0" destOrd="0" presId="urn:microsoft.com/office/officeart/2008/layout/PictureStrips"/>
    <dgm:cxn modelId="{71E00B7A-52CB-4EBB-8A45-04F9C4ABF45F}" type="presParOf" srcId="{B0C7A7F6-EBC3-4218-8F55-7C8834078ED2}" destId="{7BF9443D-96BA-4D64-B865-F8ADDE39BC9C}" srcOrd="1" destOrd="0" presId="urn:microsoft.com/office/officeart/2008/layout/PictureStrips"/>
    <dgm:cxn modelId="{465C2068-9AA7-44F7-AC8B-CCED92C883AF}" type="presParOf" srcId="{F1B2F3FB-6DD4-42CD-9AE0-CE532D0E28D7}" destId="{A6C9433F-A055-47CB-B55F-C0CE6BFA424F}" srcOrd="25" destOrd="0" presId="urn:microsoft.com/office/officeart/2008/layout/PictureStrips"/>
    <dgm:cxn modelId="{7D52EB10-9781-443F-B732-912CA4E7E05A}" type="presParOf" srcId="{F1B2F3FB-6DD4-42CD-9AE0-CE532D0E28D7}" destId="{B73B366F-0B04-4C09-84E2-7CD489AA1180}" srcOrd="26" destOrd="0" presId="urn:microsoft.com/office/officeart/2008/layout/PictureStrips"/>
    <dgm:cxn modelId="{87F739F5-840E-498D-B91B-8DE4E513C830}" type="presParOf" srcId="{B73B366F-0B04-4C09-84E2-7CD489AA1180}" destId="{C0348B81-C905-4A28-B79A-75FD6C6BA39A}" srcOrd="0" destOrd="0" presId="urn:microsoft.com/office/officeart/2008/layout/PictureStrips"/>
    <dgm:cxn modelId="{4009562B-CB9E-40C8-BFB1-A75EABEE5DB7}" type="presParOf" srcId="{B73B366F-0B04-4C09-84E2-7CD489AA1180}" destId="{E778D8D3-012A-44AB-A646-D1D646AD5F1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69B755-03E1-4229-A5C2-CE32E325798E}" type="doc">
      <dgm:prSet loTypeId="urn:microsoft.com/office/officeart/2008/layout/PictureStrip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37FAA0AF-2FC0-4ECC-9EC7-C8DD63EE2E15}">
      <dgm:prSet phldrT="[Texte]" custT="1"/>
      <dgm:spPr/>
      <dgm:t>
        <a:bodyPr/>
        <a:lstStyle/>
        <a:p>
          <a:r>
            <a:rPr lang="fr-FR" sz="1800" smtClean="0"/>
            <a:t>Maîtriser les savoirs disciplinaires et leur didactique</a:t>
          </a:r>
          <a:endParaRPr lang="fr-FR" sz="1800"/>
        </a:p>
      </dgm:t>
    </dgm:pt>
    <dgm:pt modelId="{58890485-AB31-40E5-BC4F-86B9CB0BFCCA}" type="parTrans" cxnId="{168B659E-7AEC-48CD-992F-BB809D26D0F7}">
      <dgm:prSet/>
      <dgm:spPr/>
      <dgm:t>
        <a:bodyPr/>
        <a:lstStyle/>
        <a:p>
          <a:endParaRPr lang="fr-FR" sz="1800"/>
        </a:p>
      </dgm:t>
    </dgm:pt>
    <dgm:pt modelId="{8A8ACAB4-4958-486D-80EF-AC056FAC07AA}" type="sibTrans" cxnId="{168B659E-7AEC-48CD-992F-BB809D26D0F7}">
      <dgm:prSet/>
      <dgm:spPr/>
      <dgm:t>
        <a:bodyPr/>
        <a:lstStyle/>
        <a:p>
          <a:endParaRPr lang="fr-FR" sz="1800"/>
        </a:p>
      </dgm:t>
    </dgm:pt>
    <dgm:pt modelId="{5AB24E19-6475-4F81-A662-4EA116994479}">
      <dgm:prSet custT="1"/>
      <dgm:spPr/>
      <dgm:t>
        <a:bodyPr/>
        <a:lstStyle/>
        <a:p>
          <a:r>
            <a:rPr lang="fr-FR" sz="1800" smtClean="0"/>
            <a:t>Organiser et assurer un mode de fonctionnement du groupe favorsiant l’apprentissage et la socialisation des élèves</a:t>
          </a:r>
          <a:endParaRPr lang="fr-FR" sz="1800"/>
        </a:p>
      </dgm:t>
    </dgm:pt>
    <dgm:pt modelId="{D00B931B-FBB4-4B69-B643-545F1EDE5444}" type="parTrans" cxnId="{578205F4-FA94-419E-B024-EDC448E4DC21}">
      <dgm:prSet/>
      <dgm:spPr/>
      <dgm:t>
        <a:bodyPr/>
        <a:lstStyle/>
        <a:p>
          <a:endParaRPr lang="fr-FR" sz="1800"/>
        </a:p>
      </dgm:t>
    </dgm:pt>
    <dgm:pt modelId="{ABF52F62-B54B-4B49-B18D-81BC358CDEC6}" type="sibTrans" cxnId="{578205F4-FA94-419E-B024-EDC448E4DC21}">
      <dgm:prSet/>
      <dgm:spPr/>
      <dgm:t>
        <a:bodyPr/>
        <a:lstStyle/>
        <a:p>
          <a:endParaRPr lang="fr-FR" sz="1800"/>
        </a:p>
      </dgm:t>
    </dgm:pt>
    <dgm:pt modelId="{4D3CCD52-54EF-4046-8948-FED2AA204445}">
      <dgm:prSet custT="1"/>
      <dgm:spPr/>
      <dgm:t>
        <a:bodyPr/>
        <a:lstStyle/>
        <a:p>
          <a:r>
            <a:rPr lang="fr-FR" sz="1800" smtClean="0"/>
            <a:t>Maîtriser la langue française dans le cadre de son enseignement</a:t>
          </a:r>
          <a:endParaRPr lang="fr-FR" sz="1800"/>
        </a:p>
      </dgm:t>
    </dgm:pt>
    <dgm:pt modelId="{F3D74F8C-AB4E-44F6-87C8-ECBC6FFFD866}" type="parTrans" cxnId="{F134EDD5-0428-4A34-8D66-83D178603052}">
      <dgm:prSet/>
      <dgm:spPr/>
      <dgm:t>
        <a:bodyPr/>
        <a:lstStyle/>
        <a:p>
          <a:endParaRPr lang="fr-FR" sz="1800"/>
        </a:p>
      </dgm:t>
    </dgm:pt>
    <dgm:pt modelId="{2EC79516-0FE6-46C5-9520-96577B16DF76}" type="sibTrans" cxnId="{F134EDD5-0428-4A34-8D66-83D178603052}">
      <dgm:prSet/>
      <dgm:spPr/>
      <dgm:t>
        <a:bodyPr/>
        <a:lstStyle/>
        <a:p>
          <a:endParaRPr lang="fr-FR" sz="1800"/>
        </a:p>
      </dgm:t>
    </dgm:pt>
    <dgm:pt modelId="{B7B516C6-8A84-4E46-8D31-0F4E97F5DFFC}">
      <dgm:prSet custT="1"/>
      <dgm:spPr/>
      <dgm:t>
        <a:bodyPr/>
        <a:lstStyle/>
        <a:p>
          <a:r>
            <a:rPr lang="fr-FR" sz="1800" smtClean="0"/>
            <a:t>Evaluer les progrès et les acquisitions des élèves</a:t>
          </a:r>
          <a:endParaRPr lang="fr-FR" sz="1800"/>
        </a:p>
      </dgm:t>
    </dgm:pt>
    <dgm:pt modelId="{D87155FC-42D6-4A88-A2CA-6B78423C80E8}" type="parTrans" cxnId="{A03EB89D-41BF-4C78-BC1A-182B32C5F8E6}">
      <dgm:prSet/>
      <dgm:spPr/>
      <dgm:t>
        <a:bodyPr/>
        <a:lstStyle/>
        <a:p>
          <a:endParaRPr lang="fr-FR" sz="1800"/>
        </a:p>
      </dgm:t>
    </dgm:pt>
    <dgm:pt modelId="{D19874EE-4E07-4AFC-8CF9-1DA48C2D9625}" type="sibTrans" cxnId="{A03EB89D-41BF-4C78-BC1A-182B32C5F8E6}">
      <dgm:prSet/>
      <dgm:spPr/>
      <dgm:t>
        <a:bodyPr/>
        <a:lstStyle/>
        <a:p>
          <a:endParaRPr lang="fr-FR" sz="1800"/>
        </a:p>
      </dgm:t>
    </dgm:pt>
    <dgm:pt modelId="{0DAC0C2C-1A8A-42CE-89EC-8AF34EA37683}">
      <dgm:prSet custT="1"/>
      <dgm:spPr/>
      <dgm:t>
        <a:bodyPr/>
        <a:lstStyle/>
        <a:p>
          <a:r>
            <a:rPr lang="fr-FR" sz="1800" smtClean="0"/>
            <a:t>Construire, mettre en œuvre et animer des situations d’enseignement et d’apprentissage prenant en compte la diversité des élèves</a:t>
          </a:r>
          <a:endParaRPr lang="fr-FR" sz="1800"/>
        </a:p>
      </dgm:t>
    </dgm:pt>
    <dgm:pt modelId="{ADC8B1B9-5A25-4CAE-A010-9CE058069876}" type="parTrans" cxnId="{E08563C0-7E72-4D81-B0CD-284EC65D05AB}">
      <dgm:prSet/>
      <dgm:spPr/>
      <dgm:t>
        <a:bodyPr/>
        <a:lstStyle/>
        <a:p>
          <a:endParaRPr lang="fr-FR" sz="1800"/>
        </a:p>
      </dgm:t>
    </dgm:pt>
    <dgm:pt modelId="{557BC7B1-E7B1-4E46-9EC5-D5AF7B00105E}" type="sibTrans" cxnId="{E08563C0-7E72-4D81-B0CD-284EC65D05AB}">
      <dgm:prSet/>
      <dgm:spPr/>
      <dgm:t>
        <a:bodyPr/>
        <a:lstStyle/>
        <a:p>
          <a:endParaRPr lang="fr-FR" sz="1800"/>
        </a:p>
      </dgm:t>
    </dgm:pt>
    <dgm:pt modelId="{F1B2F3FB-6DD4-42CD-9AE0-CE532D0E28D7}" type="pres">
      <dgm:prSet presAssocID="{5D69B755-03E1-4229-A5C2-CE32E325798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15136CB-CB60-4973-A971-577188F0797A}" type="pres">
      <dgm:prSet presAssocID="{37FAA0AF-2FC0-4ECC-9EC7-C8DD63EE2E15}" presName="composite" presStyleCnt="0"/>
      <dgm:spPr/>
    </dgm:pt>
    <dgm:pt modelId="{1A9AA28D-2534-4C93-A0C1-124F9B663217}" type="pres">
      <dgm:prSet presAssocID="{37FAA0AF-2FC0-4ECC-9EC7-C8DD63EE2E15}" presName="rect1" presStyleLbl="tr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0CB548B-2E7B-4AB0-BEBA-FCB60304D390}" type="pres">
      <dgm:prSet presAssocID="{37FAA0AF-2FC0-4ECC-9EC7-C8DD63EE2E15}" presName="rect2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92412A32-B332-45AD-83E6-ABDB675A62E9}" type="pres">
      <dgm:prSet presAssocID="{8A8ACAB4-4958-486D-80EF-AC056FAC07AA}" presName="sibTrans" presStyleCnt="0"/>
      <dgm:spPr/>
    </dgm:pt>
    <dgm:pt modelId="{134813AE-C9DD-4D07-BC64-DDFD2FE3472C}" type="pres">
      <dgm:prSet presAssocID="{5AB24E19-6475-4F81-A662-4EA116994479}" presName="composite" presStyleCnt="0"/>
      <dgm:spPr/>
    </dgm:pt>
    <dgm:pt modelId="{2AA663CA-EFCE-4043-A8D7-FE9172F4A129}" type="pres">
      <dgm:prSet presAssocID="{5AB24E19-6475-4F81-A662-4EA116994479}" presName="rect1" presStyleLbl="tr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9BF6B5-D089-40AC-A03D-FCD057BF1CDC}" type="pres">
      <dgm:prSet presAssocID="{5AB24E19-6475-4F81-A662-4EA116994479}" presName="rect2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559CB0F0-4877-4E34-BA86-7A0DA606C82F}" type="pres">
      <dgm:prSet presAssocID="{ABF52F62-B54B-4B49-B18D-81BC358CDEC6}" presName="sibTrans" presStyleCnt="0"/>
      <dgm:spPr/>
    </dgm:pt>
    <dgm:pt modelId="{836AD3BC-556E-4662-9E4B-C09FEE155B7B}" type="pres">
      <dgm:prSet presAssocID="{4D3CCD52-54EF-4046-8948-FED2AA204445}" presName="composite" presStyleCnt="0"/>
      <dgm:spPr/>
    </dgm:pt>
    <dgm:pt modelId="{0BF002D4-95E3-4C43-B4FA-BE6BCCB35EEB}" type="pres">
      <dgm:prSet presAssocID="{4D3CCD52-54EF-4046-8948-FED2AA204445}" presName="rect1" presStyleLbl="tr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D199736-1AF3-4670-A16A-E879321A2142}" type="pres">
      <dgm:prSet presAssocID="{4D3CCD52-54EF-4046-8948-FED2AA204445}" presName="rect2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88D2D9C4-339F-4C78-991C-0E9F0EEFF7E9}" type="pres">
      <dgm:prSet presAssocID="{2EC79516-0FE6-46C5-9520-96577B16DF76}" presName="sibTrans" presStyleCnt="0"/>
      <dgm:spPr/>
    </dgm:pt>
    <dgm:pt modelId="{8ACF424E-CA76-4300-87D9-C1D580B4C47F}" type="pres">
      <dgm:prSet presAssocID="{B7B516C6-8A84-4E46-8D31-0F4E97F5DFFC}" presName="composite" presStyleCnt="0"/>
      <dgm:spPr/>
    </dgm:pt>
    <dgm:pt modelId="{E4148853-A569-4EEA-99A4-A8657FA9FBF0}" type="pres">
      <dgm:prSet presAssocID="{B7B516C6-8A84-4E46-8D31-0F4E97F5DFFC}" presName="rect1" presStyleLbl="tr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D5EE427-3F56-453E-8555-E7467B2B4A6E}" type="pres">
      <dgm:prSet presAssocID="{B7B516C6-8A84-4E46-8D31-0F4E97F5DFFC}" presName="rect2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973452F5-7D5D-4E2C-8A5F-A4B1A55BA3A2}" type="pres">
      <dgm:prSet presAssocID="{D19874EE-4E07-4AFC-8CF9-1DA48C2D9625}" presName="sibTrans" presStyleCnt="0"/>
      <dgm:spPr/>
    </dgm:pt>
    <dgm:pt modelId="{B0C7A7F6-EBC3-4218-8F55-7C8834078ED2}" type="pres">
      <dgm:prSet presAssocID="{0DAC0C2C-1A8A-42CE-89EC-8AF34EA37683}" presName="composite" presStyleCnt="0"/>
      <dgm:spPr/>
    </dgm:pt>
    <dgm:pt modelId="{5B5BA8D1-F2BA-4094-91D2-36CCC0A510ED}" type="pres">
      <dgm:prSet presAssocID="{0DAC0C2C-1A8A-42CE-89EC-8AF34EA37683}" presName="rect1" presStyleLbl="tr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BF9443D-96BA-4D64-B865-F8ADDE39BC9C}" type="pres">
      <dgm:prSet presAssocID="{0DAC0C2C-1A8A-42CE-89EC-8AF34EA37683}" presName="rect2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</dgm:ptLst>
  <dgm:cxnLst>
    <dgm:cxn modelId="{F5164098-8D0B-4867-9DCF-B2BA5AC518C9}" type="presOf" srcId="{37FAA0AF-2FC0-4ECC-9EC7-C8DD63EE2E15}" destId="{1A9AA28D-2534-4C93-A0C1-124F9B663217}" srcOrd="0" destOrd="0" presId="urn:microsoft.com/office/officeart/2008/layout/PictureStrips"/>
    <dgm:cxn modelId="{A03EB89D-41BF-4C78-BC1A-182B32C5F8E6}" srcId="{5D69B755-03E1-4229-A5C2-CE32E325798E}" destId="{B7B516C6-8A84-4E46-8D31-0F4E97F5DFFC}" srcOrd="3" destOrd="0" parTransId="{D87155FC-42D6-4A88-A2CA-6B78423C80E8}" sibTransId="{D19874EE-4E07-4AFC-8CF9-1DA48C2D9625}"/>
    <dgm:cxn modelId="{B58A7FA8-29C2-4AF6-8700-FB0DF53BAE91}" type="presOf" srcId="{0DAC0C2C-1A8A-42CE-89EC-8AF34EA37683}" destId="{5B5BA8D1-F2BA-4094-91D2-36CCC0A510ED}" srcOrd="0" destOrd="0" presId="urn:microsoft.com/office/officeart/2008/layout/PictureStrips"/>
    <dgm:cxn modelId="{F2E21A12-5782-427C-8C87-515A83BCF41A}" type="presOf" srcId="{4D3CCD52-54EF-4046-8948-FED2AA204445}" destId="{0BF002D4-95E3-4C43-B4FA-BE6BCCB35EEB}" srcOrd="0" destOrd="0" presId="urn:microsoft.com/office/officeart/2008/layout/PictureStrips"/>
    <dgm:cxn modelId="{03A1C832-384C-4DDC-ACF4-B6ABDE0FC5FE}" type="presOf" srcId="{5D69B755-03E1-4229-A5C2-CE32E325798E}" destId="{F1B2F3FB-6DD4-42CD-9AE0-CE532D0E28D7}" srcOrd="0" destOrd="0" presId="urn:microsoft.com/office/officeart/2008/layout/PictureStrips"/>
    <dgm:cxn modelId="{578205F4-FA94-419E-B024-EDC448E4DC21}" srcId="{5D69B755-03E1-4229-A5C2-CE32E325798E}" destId="{5AB24E19-6475-4F81-A662-4EA116994479}" srcOrd="1" destOrd="0" parTransId="{D00B931B-FBB4-4B69-B643-545F1EDE5444}" sibTransId="{ABF52F62-B54B-4B49-B18D-81BC358CDEC6}"/>
    <dgm:cxn modelId="{E08563C0-7E72-4D81-B0CD-284EC65D05AB}" srcId="{5D69B755-03E1-4229-A5C2-CE32E325798E}" destId="{0DAC0C2C-1A8A-42CE-89EC-8AF34EA37683}" srcOrd="4" destOrd="0" parTransId="{ADC8B1B9-5A25-4CAE-A010-9CE058069876}" sibTransId="{557BC7B1-E7B1-4E46-9EC5-D5AF7B00105E}"/>
    <dgm:cxn modelId="{0A4ED83E-DD1B-4F24-A4B4-82354276AD7D}" type="presOf" srcId="{B7B516C6-8A84-4E46-8D31-0F4E97F5DFFC}" destId="{E4148853-A569-4EEA-99A4-A8657FA9FBF0}" srcOrd="0" destOrd="0" presId="urn:microsoft.com/office/officeart/2008/layout/PictureStrips"/>
    <dgm:cxn modelId="{168B659E-7AEC-48CD-992F-BB809D26D0F7}" srcId="{5D69B755-03E1-4229-A5C2-CE32E325798E}" destId="{37FAA0AF-2FC0-4ECC-9EC7-C8DD63EE2E15}" srcOrd="0" destOrd="0" parTransId="{58890485-AB31-40E5-BC4F-86B9CB0BFCCA}" sibTransId="{8A8ACAB4-4958-486D-80EF-AC056FAC07AA}"/>
    <dgm:cxn modelId="{2FC387F7-21D0-42B2-96AF-895A862F9924}" type="presOf" srcId="{5AB24E19-6475-4F81-A662-4EA116994479}" destId="{2AA663CA-EFCE-4043-A8D7-FE9172F4A129}" srcOrd="0" destOrd="0" presId="urn:microsoft.com/office/officeart/2008/layout/PictureStrips"/>
    <dgm:cxn modelId="{F134EDD5-0428-4A34-8D66-83D178603052}" srcId="{5D69B755-03E1-4229-A5C2-CE32E325798E}" destId="{4D3CCD52-54EF-4046-8948-FED2AA204445}" srcOrd="2" destOrd="0" parTransId="{F3D74F8C-AB4E-44F6-87C8-ECBC6FFFD866}" sibTransId="{2EC79516-0FE6-46C5-9520-96577B16DF76}"/>
    <dgm:cxn modelId="{D4B5672D-ACE0-4E09-B967-C43D483F15EF}" type="presParOf" srcId="{F1B2F3FB-6DD4-42CD-9AE0-CE532D0E28D7}" destId="{015136CB-CB60-4973-A971-577188F0797A}" srcOrd="0" destOrd="0" presId="urn:microsoft.com/office/officeart/2008/layout/PictureStrips"/>
    <dgm:cxn modelId="{E7429F5E-82AA-4058-89BE-C71EDEA03728}" type="presParOf" srcId="{015136CB-CB60-4973-A971-577188F0797A}" destId="{1A9AA28D-2534-4C93-A0C1-124F9B663217}" srcOrd="0" destOrd="0" presId="urn:microsoft.com/office/officeart/2008/layout/PictureStrips"/>
    <dgm:cxn modelId="{50D974AA-AF2A-44F4-9981-FC344F746F9F}" type="presParOf" srcId="{015136CB-CB60-4973-A971-577188F0797A}" destId="{50CB548B-2E7B-4AB0-BEBA-FCB60304D390}" srcOrd="1" destOrd="0" presId="urn:microsoft.com/office/officeart/2008/layout/PictureStrips"/>
    <dgm:cxn modelId="{81CE2684-1C55-46EA-9282-1BAAFE8C3303}" type="presParOf" srcId="{F1B2F3FB-6DD4-42CD-9AE0-CE532D0E28D7}" destId="{92412A32-B332-45AD-83E6-ABDB675A62E9}" srcOrd="1" destOrd="0" presId="urn:microsoft.com/office/officeart/2008/layout/PictureStrips"/>
    <dgm:cxn modelId="{EF7CB0ED-556C-4015-BB38-8688F20E5982}" type="presParOf" srcId="{F1B2F3FB-6DD4-42CD-9AE0-CE532D0E28D7}" destId="{134813AE-C9DD-4D07-BC64-DDFD2FE3472C}" srcOrd="2" destOrd="0" presId="urn:microsoft.com/office/officeart/2008/layout/PictureStrips"/>
    <dgm:cxn modelId="{66702CB1-31C1-4817-86EE-00DBA0BA1BB2}" type="presParOf" srcId="{134813AE-C9DD-4D07-BC64-DDFD2FE3472C}" destId="{2AA663CA-EFCE-4043-A8D7-FE9172F4A129}" srcOrd="0" destOrd="0" presId="urn:microsoft.com/office/officeart/2008/layout/PictureStrips"/>
    <dgm:cxn modelId="{8630525E-77FC-4DC7-A0E2-78EB06A923BB}" type="presParOf" srcId="{134813AE-C9DD-4D07-BC64-DDFD2FE3472C}" destId="{869BF6B5-D089-40AC-A03D-FCD057BF1CDC}" srcOrd="1" destOrd="0" presId="urn:microsoft.com/office/officeart/2008/layout/PictureStrips"/>
    <dgm:cxn modelId="{FA2E5C14-807D-4110-AEE9-FDECA895651A}" type="presParOf" srcId="{F1B2F3FB-6DD4-42CD-9AE0-CE532D0E28D7}" destId="{559CB0F0-4877-4E34-BA86-7A0DA606C82F}" srcOrd="3" destOrd="0" presId="urn:microsoft.com/office/officeart/2008/layout/PictureStrips"/>
    <dgm:cxn modelId="{C95CB7EC-FEC9-447F-BD4B-A8D877B46B07}" type="presParOf" srcId="{F1B2F3FB-6DD4-42CD-9AE0-CE532D0E28D7}" destId="{836AD3BC-556E-4662-9E4B-C09FEE155B7B}" srcOrd="4" destOrd="0" presId="urn:microsoft.com/office/officeart/2008/layout/PictureStrips"/>
    <dgm:cxn modelId="{2D6ABEC7-E13E-4BE0-8C69-21BB37BE03FE}" type="presParOf" srcId="{836AD3BC-556E-4662-9E4B-C09FEE155B7B}" destId="{0BF002D4-95E3-4C43-B4FA-BE6BCCB35EEB}" srcOrd="0" destOrd="0" presId="urn:microsoft.com/office/officeart/2008/layout/PictureStrips"/>
    <dgm:cxn modelId="{78150247-3C71-42B5-9C72-3C1F02A6F740}" type="presParOf" srcId="{836AD3BC-556E-4662-9E4B-C09FEE155B7B}" destId="{4D199736-1AF3-4670-A16A-E879321A2142}" srcOrd="1" destOrd="0" presId="urn:microsoft.com/office/officeart/2008/layout/PictureStrips"/>
    <dgm:cxn modelId="{24375565-5647-4ED2-BE87-352BC4398A34}" type="presParOf" srcId="{F1B2F3FB-6DD4-42CD-9AE0-CE532D0E28D7}" destId="{88D2D9C4-339F-4C78-991C-0E9F0EEFF7E9}" srcOrd="5" destOrd="0" presId="urn:microsoft.com/office/officeart/2008/layout/PictureStrips"/>
    <dgm:cxn modelId="{F90971B0-C8C8-4C3B-AD57-657209F97AEC}" type="presParOf" srcId="{F1B2F3FB-6DD4-42CD-9AE0-CE532D0E28D7}" destId="{8ACF424E-CA76-4300-87D9-C1D580B4C47F}" srcOrd="6" destOrd="0" presId="urn:microsoft.com/office/officeart/2008/layout/PictureStrips"/>
    <dgm:cxn modelId="{59DAD70D-0FA3-426A-856D-D09F78996C1D}" type="presParOf" srcId="{8ACF424E-CA76-4300-87D9-C1D580B4C47F}" destId="{E4148853-A569-4EEA-99A4-A8657FA9FBF0}" srcOrd="0" destOrd="0" presId="urn:microsoft.com/office/officeart/2008/layout/PictureStrips"/>
    <dgm:cxn modelId="{AF855E05-ABF7-43A5-9050-7B55334D393E}" type="presParOf" srcId="{8ACF424E-CA76-4300-87D9-C1D580B4C47F}" destId="{0D5EE427-3F56-453E-8555-E7467B2B4A6E}" srcOrd="1" destOrd="0" presId="urn:microsoft.com/office/officeart/2008/layout/PictureStrips"/>
    <dgm:cxn modelId="{9B933711-6440-4735-9F4E-02C7D152D0FB}" type="presParOf" srcId="{F1B2F3FB-6DD4-42CD-9AE0-CE532D0E28D7}" destId="{973452F5-7D5D-4E2C-8A5F-A4B1A55BA3A2}" srcOrd="7" destOrd="0" presId="urn:microsoft.com/office/officeart/2008/layout/PictureStrips"/>
    <dgm:cxn modelId="{9993E65C-A4B8-48A7-A68A-E473331D2A84}" type="presParOf" srcId="{F1B2F3FB-6DD4-42CD-9AE0-CE532D0E28D7}" destId="{B0C7A7F6-EBC3-4218-8F55-7C8834078ED2}" srcOrd="8" destOrd="0" presId="urn:microsoft.com/office/officeart/2008/layout/PictureStrips"/>
    <dgm:cxn modelId="{307053A5-6E20-46E3-A8DE-1CF9D1AD64AE}" type="presParOf" srcId="{B0C7A7F6-EBC3-4218-8F55-7C8834078ED2}" destId="{5B5BA8D1-F2BA-4094-91D2-36CCC0A510ED}" srcOrd="0" destOrd="0" presId="urn:microsoft.com/office/officeart/2008/layout/PictureStrips"/>
    <dgm:cxn modelId="{71E00B7A-52CB-4EBB-8A45-04F9C4ABF45F}" type="presParOf" srcId="{B0C7A7F6-EBC3-4218-8F55-7C8834078ED2}" destId="{7BF9443D-96BA-4D64-B865-F8ADDE39BC9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EA197B-7C53-463D-A803-F401A2121C8C}" type="doc">
      <dgm:prSet loTypeId="urn:microsoft.com/office/officeart/2005/8/layout/hProcess6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166C0774-64E6-4E37-911B-3C1652681DC7}">
      <dgm:prSet phldrT="[Texte]" custT="1"/>
      <dgm:spPr/>
      <dgm:t>
        <a:bodyPr/>
        <a:lstStyle/>
        <a:p>
          <a:r>
            <a:rPr lang="fr-FR" sz="2400" smtClean="0"/>
            <a:t>Une anticipa-tion</a:t>
          </a:r>
          <a:endParaRPr lang="fr-FR" sz="2400"/>
        </a:p>
      </dgm:t>
    </dgm:pt>
    <dgm:pt modelId="{DF949F6D-0569-4F90-88E7-BED57580DC1E}" type="parTrans" cxnId="{39E4F683-AB99-4C27-BC78-C992BBE55537}">
      <dgm:prSet/>
      <dgm:spPr/>
      <dgm:t>
        <a:bodyPr/>
        <a:lstStyle/>
        <a:p>
          <a:endParaRPr lang="fr-FR"/>
        </a:p>
      </dgm:t>
    </dgm:pt>
    <dgm:pt modelId="{3D825119-2952-4A38-8712-A07FF45631FA}" type="sibTrans" cxnId="{39E4F683-AB99-4C27-BC78-C992BBE55537}">
      <dgm:prSet/>
      <dgm:spPr/>
      <dgm:t>
        <a:bodyPr/>
        <a:lstStyle/>
        <a:p>
          <a:endParaRPr lang="fr-FR"/>
        </a:p>
      </dgm:t>
    </dgm:pt>
    <dgm:pt modelId="{5D8D9E64-4E4A-48C8-883F-0B9B78465D25}">
      <dgm:prSet phldrT="[Texte]"/>
      <dgm:spPr/>
      <dgm:t>
        <a:bodyPr/>
        <a:lstStyle/>
        <a:p>
          <a:r>
            <a:rPr lang="fr-FR" smtClean="0"/>
            <a:t>Compétences du professeur à développer</a:t>
          </a:r>
          <a:endParaRPr lang="fr-FR"/>
        </a:p>
      </dgm:t>
    </dgm:pt>
    <dgm:pt modelId="{4C52BB05-E539-4134-A88C-406F2DA24B98}" type="parTrans" cxnId="{5E6B90F6-3524-4348-8D66-04B240C8E73B}">
      <dgm:prSet/>
      <dgm:spPr/>
      <dgm:t>
        <a:bodyPr/>
        <a:lstStyle/>
        <a:p>
          <a:endParaRPr lang="fr-FR"/>
        </a:p>
      </dgm:t>
    </dgm:pt>
    <dgm:pt modelId="{1302EDF3-EAAD-4846-B708-94211F4D6929}" type="sibTrans" cxnId="{5E6B90F6-3524-4348-8D66-04B240C8E73B}">
      <dgm:prSet/>
      <dgm:spPr/>
      <dgm:t>
        <a:bodyPr/>
        <a:lstStyle/>
        <a:p>
          <a:endParaRPr lang="fr-FR"/>
        </a:p>
      </dgm:t>
    </dgm:pt>
    <dgm:pt modelId="{F748F571-254F-4D6B-9240-B83582ED2ABE}">
      <dgm:prSet phldrT="[Texte]"/>
      <dgm:spPr/>
      <dgm:t>
        <a:bodyPr/>
        <a:lstStyle/>
        <a:p>
          <a:r>
            <a:rPr lang="fr-FR" smtClean="0"/>
            <a:t>Réflexion sur les postures élèves à venir</a:t>
          </a:r>
          <a:endParaRPr lang="fr-FR"/>
        </a:p>
      </dgm:t>
    </dgm:pt>
    <dgm:pt modelId="{211E8B24-55D1-40E3-B003-19B614F6F1D8}" type="parTrans" cxnId="{B18AE0A2-E2CC-4F72-9762-601F8BD22E66}">
      <dgm:prSet/>
      <dgm:spPr/>
      <dgm:t>
        <a:bodyPr/>
        <a:lstStyle/>
        <a:p>
          <a:endParaRPr lang="fr-FR"/>
        </a:p>
      </dgm:t>
    </dgm:pt>
    <dgm:pt modelId="{F6E8E020-2147-467E-9D8D-C30EFD9834D4}" type="sibTrans" cxnId="{B18AE0A2-E2CC-4F72-9762-601F8BD22E66}">
      <dgm:prSet/>
      <dgm:spPr/>
      <dgm:t>
        <a:bodyPr/>
        <a:lstStyle/>
        <a:p>
          <a:endParaRPr lang="fr-FR"/>
        </a:p>
      </dgm:t>
    </dgm:pt>
    <dgm:pt modelId="{32EE1184-F219-46EE-997B-7A22E99E6959}">
      <dgm:prSet phldrT="[Texte]" custT="1"/>
      <dgm:spPr/>
      <dgm:t>
        <a:bodyPr/>
        <a:lstStyle/>
        <a:p>
          <a:r>
            <a:rPr lang="fr-FR" sz="2400" smtClean="0"/>
            <a:t>Un vécu</a:t>
          </a:r>
          <a:endParaRPr lang="fr-FR" sz="2400"/>
        </a:p>
      </dgm:t>
    </dgm:pt>
    <dgm:pt modelId="{203313C4-627E-484E-B8B0-95E485967CA6}" type="parTrans" cxnId="{29E9E177-212C-4F59-9243-AADE91EDF366}">
      <dgm:prSet/>
      <dgm:spPr/>
      <dgm:t>
        <a:bodyPr/>
        <a:lstStyle/>
        <a:p>
          <a:endParaRPr lang="fr-FR"/>
        </a:p>
      </dgm:t>
    </dgm:pt>
    <dgm:pt modelId="{B840EECB-2C92-4C94-84E2-CB5C752677EF}" type="sibTrans" cxnId="{29E9E177-212C-4F59-9243-AADE91EDF366}">
      <dgm:prSet/>
      <dgm:spPr/>
      <dgm:t>
        <a:bodyPr/>
        <a:lstStyle/>
        <a:p>
          <a:endParaRPr lang="fr-FR"/>
        </a:p>
      </dgm:t>
    </dgm:pt>
    <dgm:pt modelId="{49924597-7D5D-431E-9561-CC6451F9FD5D}">
      <dgm:prSet phldrT="[Texte]"/>
      <dgm:spPr/>
      <dgm:t>
        <a:bodyPr/>
        <a:lstStyle/>
        <a:p>
          <a:r>
            <a:rPr lang="fr-FR" smtClean="0"/>
            <a:t>Compétences du professeur à expertiser</a:t>
          </a:r>
          <a:endParaRPr lang="fr-FR"/>
        </a:p>
      </dgm:t>
    </dgm:pt>
    <dgm:pt modelId="{23C6654E-0E30-4B00-AE8F-17850C393BAC}" type="parTrans" cxnId="{BBB21D2A-D4BB-4BCB-B11D-9B80BDE1A3E5}">
      <dgm:prSet/>
      <dgm:spPr/>
      <dgm:t>
        <a:bodyPr/>
        <a:lstStyle/>
        <a:p>
          <a:endParaRPr lang="fr-FR"/>
        </a:p>
      </dgm:t>
    </dgm:pt>
    <dgm:pt modelId="{2C7FE0DD-3D9C-4780-9B14-41993F55F103}" type="sibTrans" cxnId="{BBB21D2A-D4BB-4BCB-B11D-9B80BDE1A3E5}">
      <dgm:prSet/>
      <dgm:spPr/>
      <dgm:t>
        <a:bodyPr/>
        <a:lstStyle/>
        <a:p>
          <a:endParaRPr lang="fr-FR"/>
        </a:p>
      </dgm:t>
    </dgm:pt>
    <dgm:pt modelId="{D68486C1-70FC-4228-A457-5654D45ED7B8}">
      <dgm:prSet phldrT="[Texte]"/>
      <dgm:spPr/>
      <dgm:t>
        <a:bodyPr/>
        <a:lstStyle/>
        <a:p>
          <a:r>
            <a:rPr lang="fr-FR" smtClean="0"/>
            <a:t>Observation et gestion des postures élèves</a:t>
          </a:r>
          <a:endParaRPr lang="fr-FR"/>
        </a:p>
      </dgm:t>
    </dgm:pt>
    <dgm:pt modelId="{ABA10F25-371A-4246-93E9-877DD7874863}" type="parTrans" cxnId="{E191BDA2-5161-4F4F-AF1D-183F7C846C8D}">
      <dgm:prSet/>
      <dgm:spPr/>
      <dgm:t>
        <a:bodyPr/>
        <a:lstStyle/>
        <a:p>
          <a:endParaRPr lang="fr-FR"/>
        </a:p>
      </dgm:t>
    </dgm:pt>
    <dgm:pt modelId="{83C1FC1E-8F6F-4C64-B321-4F285EC7F138}" type="sibTrans" cxnId="{E191BDA2-5161-4F4F-AF1D-183F7C846C8D}">
      <dgm:prSet/>
      <dgm:spPr/>
      <dgm:t>
        <a:bodyPr/>
        <a:lstStyle/>
        <a:p>
          <a:endParaRPr lang="fr-FR"/>
        </a:p>
      </dgm:t>
    </dgm:pt>
    <dgm:pt modelId="{8C5F3896-1F3B-4600-ACAE-FB92F459FB92}">
      <dgm:prSet phldrT="[Texte]" custT="1"/>
      <dgm:spPr/>
      <dgm:t>
        <a:bodyPr/>
        <a:lstStyle/>
        <a:p>
          <a:r>
            <a:rPr lang="fr-FR" sz="2400" smtClean="0"/>
            <a:t>Un temps réflexif</a:t>
          </a:r>
          <a:endParaRPr lang="fr-FR" sz="2400"/>
        </a:p>
      </dgm:t>
    </dgm:pt>
    <dgm:pt modelId="{FB613831-AB25-4EE8-8743-F0A5AD4350A4}" type="parTrans" cxnId="{CA112D16-544C-4740-A5EB-C8BF679237F1}">
      <dgm:prSet/>
      <dgm:spPr/>
      <dgm:t>
        <a:bodyPr/>
        <a:lstStyle/>
        <a:p>
          <a:endParaRPr lang="fr-FR"/>
        </a:p>
      </dgm:t>
    </dgm:pt>
    <dgm:pt modelId="{051D211C-D3D4-458C-93D3-706A5AEA75B2}" type="sibTrans" cxnId="{CA112D16-544C-4740-A5EB-C8BF679237F1}">
      <dgm:prSet/>
      <dgm:spPr/>
      <dgm:t>
        <a:bodyPr/>
        <a:lstStyle/>
        <a:p>
          <a:endParaRPr lang="fr-FR"/>
        </a:p>
      </dgm:t>
    </dgm:pt>
    <dgm:pt modelId="{5D70CF9E-CDAE-4EE2-A4EB-B470EFBFDEA8}">
      <dgm:prSet phldrT="[Texte]"/>
      <dgm:spPr/>
      <dgm:t>
        <a:bodyPr/>
        <a:lstStyle/>
        <a:p>
          <a:r>
            <a:rPr lang="fr-FR" smtClean="0"/>
            <a:t>Compétences du professeur à questionner</a:t>
          </a:r>
          <a:endParaRPr lang="fr-FR"/>
        </a:p>
      </dgm:t>
    </dgm:pt>
    <dgm:pt modelId="{AFF94946-8477-4591-A626-B8F67684509A}" type="parTrans" cxnId="{105C246C-C100-40DC-8728-AE6CA8D2CB5A}">
      <dgm:prSet/>
      <dgm:spPr/>
      <dgm:t>
        <a:bodyPr/>
        <a:lstStyle/>
        <a:p>
          <a:endParaRPr lang="fr-FR"/>
        </a:p>
      </dgm:t>
    </dgm:pt>
    <dgm:pt modelId="{BD4CA142-B315-4A61-9862-6C410416B522}" type="sibTrans" cxnId="{105C246C-C100-40DC-8728-AE6CA8D2CB5A}">
      <dgm:prSet/>
      <dgm:spPr/>
      <dgm:t>
        <a:bodyPr/>
        <a:lstStyle/>
        <a:p>
          <a:endParaRPr lang="fr-FR"/>
        </a:p>
      </dgm:t>
    </dgm:pt>
    <dgm:pt modelId="{6E24A408-C5CE-4303-8BCD-9F5EE8D1078F}">
      <dgm:prSet phldrT="[Texte]"/>
      <dgm:spPr/>
      <dgm:t>
        <a:bodyPr/>
        <a:lstStyle/>
        <a:p>
          <a:r>
            <a:rPr lang="fr-FR" smtClean="0"/>
            <a:t>Analyse post séance du comportement classe et élèves</a:t>
          </a:r>
          <a:endParaRPr lang="fr-FR"/>
        </a:p>
      </dgm:t>
    </dgm:pt>
    <dgm:pt modelId="{6377F940-8A5D-489C-8B33-EAD8A942517B}" type="parTrans" cxnId="{78528840-9C8D-4C60-8E36-287DFB16C15E}">
      <dgm:prSet/>
      <dgm:spPr/>
      <dgm:t>
        <a:bodyPr/>
        <a:lstStyle/>
        <a:p>
          <a:endParaRPr lang="fr-FR"/>
        </a:p>
      </dgm:t>
    </dgm:pt>
    <dgm:pt modelId="{E03E7ACB-58D1-4CF0-BA67-FABC2D3F02DE}" type="sibTrans" cxnId="{78528840-9C8D-4C60-8E36-287DFB16C15E}">
      <dgm:prSet/>
      <dgm:spPr/>
      <dgm:t>
        <a:bodyPr/>
        <a:lstStyle/>
        <a:p>
          <a:endParaRPr lang="fr-FR"/>
        </a:p>
      </dgm:t>
    </dgm:pt>
    <dgm:pt modelId="{85632C27-9457-432F-B60D-C37019BC4386}" type="pres">
      <dgm:prSet presAssocID="{41EA197B-7C53-463D-A803-F401A2121C8C}" presName="theList" presStyleCnt="0">
        <dgm:presLayoutVars>
          <dgm:dir/>
          <dgm:animLvl val="lvl"/>
          <dgm:resizeHandles val="exact"/>
        </dgm:presLayoutVars>
      </dgm:prSet>
      <dgm:spPr/>
    </dgm:pt>
    <dgm:pt modelId="{B1C5DF79-29EE-46AA-BFCB-2D291FE482FC}" type="pres">
      <dgm:prSet presAssocID="{166C0774-64E6-4E37-911B-3C1652681DC7}" presName="compNode" presStyleCnt="0"/>
      <dgm:spPr/>
    </dgm:pt>
    <dgm:pt modelId="{98EA3720-59D1-4862-9FE6-59A19875B574}" type="pres">
      <dgm:prSet presAssocID="{166C0774-64E6-4E37-911B-3C1652681DC7}" presName="noGeometry" presStyleCnt="0"/>
      <dgm:spPr/>
    </dgm:pt>
    <dgm:pt modelId="{004CE411-0368-434B-8917-B83753BFB46C}" type="pres">
      <dgm:prSet presAssocID="{166C0774-64E6-4E37-911B-3C1652681DC7}" presName="childTextVisible" presStyleLbl="bgAccFollowNode1" presStyleIdx="0" presStyleCnt="3" custLinFactNeighborX="10412" custLinFactNeighborY="-59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07D76B9-9595-4823-9C6E-C810ECABB613}" type="pres">
      <dgm:prSet presAssocID="{166C0774-64E6-4E37-911B-3C1652681DC7}" presName="childTextHidden" presStyleLbl="bgAccFollowNode1" presStyleIdx="0" presStyleCnt="3"/>
      <dgm:spPr/>
      <dgm:t>
        <a:bodyPr/>
        <a:lstStyle/>
        <a:p>
          <a:endParaRPr lang="fr-FR"/>
        </a:p>
      </dgm:t>
    </dgm:pt>
    <dgm:pt modelId="{925F1F06-F3E1-444C-BCAC-A9665F0D453D}" type="pres">
      <dgm:prSet presAssocID="{166C0774-64E6-4E37-911B-3C1652681DC7}" presName="parentText" presStyleLbl="node1" presStyleIdx="0" presStyleCnt="3" custScaleX="133148">
        <dgm:presLayoutVars>
          <dgm:chMax val="1"/>
          <dgm:bulletEnabled val="1"/>
        </dgm:presLayoutVars>
      </dgm:prSet>
      <dgm:spPr/>
    </dgm:pt>
    <dgm:pt modelId="{FD015EE4-B618-4DF9-AB7A-A0299649B7A6}" type="pres">
      <dgm:prSet presAssocID="{166C0774-64E6-4E37-911B-3C1652681DC7}" presName="aSpace" presStyleCnt="0"/>
      <dgm:spPr/>
    </dgm:pt>
    <dgm:pt modelId="{34CC4C0C-9121-4723-92A5-0D01BFE28734}" type="pres">
      <dgm:prSet presAssocID="{32EE1184-F219-46EE-997B-7A22E99E6959}" presName="compNode" presStyleCnt="0"/>
      <dgm:spPr/>
    </dgm:pt>
    <dgm:pt modelId="{CE877390-75D1-4BC7-AFA0-9573E2EDA79C}" type="pres">
      <dgm:prSet presAssocID="{32EE1184-F219-46EE-997B-7A22E99E6959}" presName="noGeometry" presStyleCnt="0"/>
      <dgm:spPr/>
    </dgm:pt>
    <dgm:pt modelId="{EA7BA264-803B-4779-BF97-A25CE19A2FAF}" type="pres">
      <dgm:prSet presAssocID="{32EE1184-F219-46EE-997B-7A22E99E6959}" presName="childTextVisible" presStyleLbl="bgAccFollowNode1" presStyleIdx="1" presStyleCnt="3" custLinFactNeighborX="572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65B6F44-C307-41B0-A2FE-CD4D52BE9DF0}" type="pres">
      <dgm:prSet presAssocID="{32EE1184-F219-46EE-997B-7A22E99E6959}" presName="childTextHidden" presStyleLbl="bgAccFollowNode1" presStyleIdx="1" presStyleCnt="3"/>
      <dgm:spPr/>
      <dgm:t>
        <a:bodyPr/>
        <a:lstStyle/>
        <a:p>
          <a:endParaRPr lang="fr-FR"/>
        </a:p>
      </dgm:t>
    </dgm:pt>
    <dgm:pt modelId="{1AC8A1C1-4679-4AA3-8670-0D022C45B6DE}" type="pres">
      <dgm:prSet presAssocID="{32EE1184-F219-46EE-997B-7A22E99E6959}" presName="parentText" presStyleLbl="node1" presStyleIdx="1" presStyleCnt="3" custLinFactNeighborX="1249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2147EA3-B94C-4D09-9700-E13EAC88B979}" type="pres">
      <dgm:prSet presAssocID="{32EE1184-F219-46EE-997B-7A22E99E6959}" presName="aSpace" presStyleCnt="0"/>
      <dgm:spPr/>
    </dgm:pt>
    <dgm:pt modelId="{240F2403-D6C1-45F8-BF34-C7674C338501}" type="pres">
      <dgm:prSet presAssocID="{8C5F3896-1F3B-4600-ACAE-FB92F459FB92}" presName="compNode" presStyleCnt="0"/>
      <dgm:spPr/>
    </dgm:pt>
    <dgm:pt modelId="{F4FBAF77-90E3-4817-9248-E71491A46220}" type="pres">
      <dgm:prSet presAssocID="{8C5F3896-1F3B-4600-ACAE-FB92F459FB92}" presName="noGeometry" presStyleCnt="0"/>
      <dgm:spPr/>
    </dgm:pt>
    <dgm:pt modelId="{10A29F91-F6B6-4EEF-9401-FDDC999B5A20}" type="pres">
      <dgm:prSet presAssocID="{8C5F3896-1F3B-4600-ACAE-FB92F459FB92}" presName="childTextVisible" presStyleLbl="bgAccFollowNode1" presStyleIdx="2" presStyleCnt="3">
        <dgm:presLayoutVars>
          <dgm:bulletEnabled val="1"/>
        </dgm:presLayoutVars>
      </dgm:prSet>
      <dgm:spPr/>
    </dgm:pt>
    <dgm:pt modelId="{EEE82E4F-AF3C-4225-9C80-9F00AA1676A0}" type="pres">
      <dgm:prSet presAssocID="{8C5F3896-1F3B-4600-ACAE-FB92F459FB92}" presName="childTextHidden" presStyleLbl="bgAccFollowNode1" presStyleIdx="2" presStyleCnt="3"/>
      <dgm:spPr/>
    </dgm:pt>
    <dgm:pt modelId="{EC657052-C3FA-4A91-BF6F-6B724F2473F9}" type="pres">
      <dgm:prSet presAssocID="{8C5F3896-1F3B-4600-ACAE-FB92F459FB92}" presName="parentText" presStyleLbl="node1" presStyleIdx="2" presStyleCnt="3" custLinFactNeighborX="-162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5AF0C08-F62A-4945-BC20-D52650975498}" type="presOf" srcId="{6E24A408-C5CE-4303-8BCD-9F5EE8D1078F}" destId="{10A29F91-F6B6-4EEF-9401-FDDC999B5A20}" srcOrd="0" destOrd="1" presId="urn:microsoft.com/office/officeart/2005/8/layout/hProcess6"/>
    <dgm:cxn modelId="{7D78B69D-3CA9-4657-BE07-C3782CB8F178}" type="presOf" srcId="{D68486C1-70FC-4228-A457-5654D45ED7B8}" destId="{EA7BA264-803B-4779-BF97-A25CE19A2FAF}" srcOrd="0" destOrd="1" presId="urn:microsoft.com/office/officeart/2005/8/layout/hProcess6"/>
    <dgm:cxn modelId="{86E21F07-EB2A-4849-8F62-DE9A1E059EA7}" type="presOf" srcId="{6E24A408-C5CE-4303-8BCD-9F5EE8D1078F}" destId="{EEE82E4F-AF3C-4225-9C80-9F00AA1676A0}" srcOrd="1" destOrd="1" presId="urn:microsoft.com/office/officeart/2005/8/layout/hProcess6"/>
    <dgm:cxn modelId="{39E4F683-AB99-4C27-BC78-C992BBE55537}" srcId="{41EA197B-7C53-463D-A803-F401A2121C8C}" destId="{166C0774-64E6-4E37-911B-3C1652681DC7}" srcOrd="0" destOrd="0" parTransId="{DF949F6D-0569-4F90-88E7-BED57580DC1E}" sibTransId="{3D825119-2952-4A38-8712-A07FF45631FA}"/>
    <dgm:cxn modelId="{29E9E177-212C-4F59-9243-AADE91EDF366}" srcId="{41EA197B-7C53-463D-A803-F401A2121C8C}" destId="{32EE1184-F219-46EE-997B-7A22E99E6959}" srcOrd="1" destOrd="0" parTransId="{203313C4-627E-484E-B8B0-95E485967CA6}" sibTransId="{B840EECB-2C92-4C94-84E2-CB5C752677EF}"/>
    <dgm:cxn modelId="{FC44C63C-ADC9-4ACE-8101-FCB916CD9E98}" type="presOf" srcId="{8C5F3896-1F3B-4600-ACAE-FB92F459FB92}" destId="{EC657052-C3FA-4A91-BF6F-6B724F2473F9}" srcOrd="0" destOrd="0" presId="urn:microsoft.com/office/officeart/2005/8/layout/hProcess6"/>
    <dgm:cxn modelId="{8B34F082-1F36-4D55-AB1D-BA1D6FF7DEF8}" type="presOf" srcId="{5D70CF9E-CDAE-4EE2-A4EB-B470EFBFDEA8}" destId="{10A29F91-F6B6-4EEF-9401-FDDC999B5A20}" srcOrd="0" destOrd="0" presId="urn:microsoft.com/office/officeart/2005/8/layout/hProcess6"/>
    <dgm:cxn modelId="{39F57527-87B4-4438-ABAE-72538DAD1F25}" type="presOf" srcId="{41EA197B-7C53-463D-A803-F401A2121C8C}" destId="{85632C27-9457-432F-B60D-C37019BC4386}" srcOrd="0" destOrd="0" presId="urn:microsoft.com/office/officeart/2005/8/layout/hProcess6"/>
    <dgm:cxn modelId="{CA112D16-544C-4740-A5EB-C8BF679237F1}" srcId="{41EA197B-7C53-463D-A803-F401A2121C8C}" destId="{8C5F3896-1F3B-4600-ACAE-FB92F459FB92}" srcOrd="2" destOrd="0" parTransId="{FB613831-AB25-4EE8-8743-F0A5AD4350A4}" sibTransId="{051D211C-D3D4-458C-93D3-706A5AEA75B2}"/>
    <dgm:cxn modelId="{B18AE0A2-E2CC-4F72-9762-601F8BD22E66}" srcId="{166C0774-64E6-4E37-911B-3C1652681DC7}" destId="{F748F571-254F-4D6B-9240-B83582ED2ABE}" srcOrd="1" destOrd="0" parTransId="{211E8B24-55D1-40E3-B003-19B614F6F1D8}" sibTransId="{F6E8E020-2147-467E-9D8D-C30EFD9834D4}"/>
    <dgm:cxn modelId="{ABB9FFA1-D04D-4EEF-93A3-E5EAEB0514C2}" type="presOf" srcId="{F748F571-254F-4D6B-9240-B83582ED2ABE}" destId="{004CE411-0368-434B-8917-B83753BFB46C}" srcOrd="0" destOrd="1" presId="urn:microsoft.com/office/officeart/2005/8/layout/hProcess6"/>
    <dgm:cxn modelId="{3B219A8D-25A0-4715-921C-6E98186A6EF9}" type="presOf" srcId="{49924597-7D5D-431E-9561-CC6451F9FD5D}" destId="{A65B6F44-C307-41B0-A2FE-CD4D52BE9DF0}" srcOrd="1" destOrd="0" presId="urn:microsoft.com/office/officeart/2005/8/layout/hProcess6"/>
    <dgm:cxn modelId="{105C246C-C100-40DC-8728-AE6CA8D2CB5A}" srcId="{8C5F3896-1F3B-4600-ACAE-FB92F459FB92}" destId="{5D70CF9E-CDAE-4EE2-A4EB-B470EFBFDEA8}" srcOrd="0" destOrd="0" parTransId="{AFF94946-8477-4591-A626-B8F67684509A}" sibTransId="{BD4CA142-B315-4A61-9862-6C410416B522}"/>
    <dgm:cxn modelId="{C9B8AD7E-E3D4-47CA-835F-17C061ED2374}" type="presOf" srcId="{32EE1184-F219-46EE-997B-7A22E99E6959}" destId="{1AC8A1C1-4679-4AA3-8670-0D022C45B6DE}" srcOrd="0" destOrd="0" presId="urn:microsoft.com/office/officeart/2005/8/layout/hProcess6"/>
    <dgm:cxn modelId="{D1F62EDB-19FE-4134-9464-0795AD7A2AD9}" type="presOf" srcId="{5D70CF9E-CDAE-4EE2-A4EB-B470EFBFDEA8}" destId="{EEE82E4F-AF3C-4225-9C80-9F00AA1676A0}" srcOrd="1" destOrd="0" presId="urn:microsoft.com/office/officeart/2005/8/layout/hProcess6"/>
    <dgm:cxn modelId="{E191BDA2-5161-4F4F-AF1D-183F7C846C8D}" srcId="{32EE1184-F219-46EE-997B-7A22E99E6959}" destId="{D68486C1-70FC-4228-A457-5654D45ED7B8}" srcOrd="1" destOrd="0" parTransId="{ABA10F25-371A-4246-93E9-877DD7874863}" sibTransId="{83C1FC1E-8F6F-4C64-B321-4F285EC7F138}"/>
    <dgm:cxn modelId="{5E6B90F6-3524-4348-8D66-04B240C8E73B}" srcId="{166C0774-64E6-4E37-911B-3C1652681DC7}" destId="{5D8D9E64-4E4A-48C8-883F-0B9B78465D25}" srcOrd="0" destOrd="0" parTransId="{4C52BB05-E539-4134-A88C-406F2DA24B98}" sibTransId="{1302EDF3-EAAD-4846-B708-94211F4D6929}"/>
    <dgm:cxn modelId="{BBB21D2A-D4BB-4BCB-B11D-9B80BDE1A3E5}" srcId="{32EE1184-F219-46EE-997B-7A22E99E6959}" destId="{49924597-7D5D-431E-9561-CC6451F9FD5D}" srcOrd="0" destOrd="0" parTransId="{23C6654E-0E30-4B00-AE8F-17850C393BAC}" sibTransId="{2C7FE0DD-3D9C-4780-9B14-41993F55F103}"/>
    <dgm:cxn modelId="{93BD4311-324F-46E0-A1B1-F641E30627D2}" type="presOf" srcId="{F748F571-254F-4D6B-9240-B83582ED2ABE}" destId="{B07D76B9-9595-4823-9C6E-C810ECABB613}" srcOrd="1" destOrd="1" presId="urn:microsoft.com/office/officeart/2005/8/layout/hProcess6"/>
    <dgm:cxn modelId="{3A2B16C1-2A25-496C-A83F-EE138D027E5A}" type="presOf" srcId="{5D8D9E64-4E4A-48C8-883F-0B9B78465D25}" destId="{004CE411-0368-434B-8917-B83753BFB46C}" srcOrd="0" destOrd="0" presId="urn:microsoft.com/office/officeart/2005/8/layout/hProcess6"/>
    <dgm:cxn modelId="{78528840-9C8D-4C60-8E36-287DFB16C15E}" srcId="{8C5F3896-1F3B-4600-ACAE-FB92F459FB92}" destId="{6E24A408-C5CE-4303-8BCD-9F5EE8D1078F}" srcOrd="1" destOrd="0" parTransId="{6377F940-8A5D-489C-8B33-EAD8A942517B}" sibTransId="{E03E7ACB-58D1-4CF0-BA67-FABC2D3F02DE}"/>
    <dgm:cxn modelId="{83431D43-2ED8-4A2F-B744-8D2F2CB3BE35}" type="presOf" srcId="{166C0774-64E6-4E37-911B-3C1652681DC7}" destId="{925F1F06-F3E1-444C-BCAC-A9665F0D453D}" srcOrd="0" destOrd="0" presId="urn:microsoft.com/office/officeart/2005/8/layout/hProcess6"/>
    <dgm:cxn modelId="{6E702C75-A506-4FAF-99BA-F1572BD022AF}" type="presOf" srcId="{D68486C1-70FC-4228-A457-5654D45ED7B8}" destId="{A65B6F44-C307-41B0-A2FE-CD4D52BE9DF0}" srcOrd="1" destOrd="1" presId="urn:microsoft.com/office/officeart/2005/8/layout/hProcess6"/>
    <dgm:cxn modelId="{A5427F3C-CE54-40BA-9EDC-3128A9A3EFA2}" type="presOf" srcId="{49924597-7D5D-431E-9561-CC6451F9FD5D}" destId="{EA7BA264-803B-4779-BF97-A25CE19A2FAF}" srcOrd="0" destOrd="0" presId="urn:microsoft.com/office/officeart/2005/8/layout/hProcess6"/>
    <dgm:cxn modelId="{3CB4A0E4-A705-44C4-B0B0-A5049E5B57EC}" type="presOf" srcId="{5D8D9E64-4E4A-48C8-883F-0B9B78465D25}" destId="{B07D76B9-9595-4823-9C6E-C810ECABB613}" srcOrd="1" destOrd="0" presId="urn:microsoft.com/office/officeart/2005/8/layout/hProcess6"/>
    <dgm:cxn modelId="{D9E376AD-5997-4119-B53C-1A0DE30E684C}" type="presParOf" srcId="{85632C27-9457-432F-B60D-C37019BC4386}" destId="{B1C5DF79-29EE-46AA-BFCB-2D291FE482FC}" srcOrd="0" destOrd="0" presId="urn:microsoft.com/office/officeart/2005/8/layout/hProcess6"/>
    <dgm:cxn modelId="{E51AD7FD-95B8-4369-B4A1-60F1ABC09311}" type="presParOf" srcId="{B1C5DF79-29EE-46AA-BFCB-2D291FE482FC}" destId="{98EA3720-59D1-4862-9FE6-59A19875B574}" srcOrd="0" destOrd="0" presId="urn:microsoft.com/office/officeart/2005/8/layout/hProcess6"/>
    <dgm:cxn modelId="{54C4C78C-0DCB-4157-837C-CA55E2448BCB}" type="presParOf" srcId="{B1C5DF79-29EE-46AA-BFCB-2D291FE482FC}" destId="{004CE411-0368-434B-8917-B83753BFB46C}" srcOrd="1" destOrd="0" presId="urn:microsoft.com/office/officeart/2005/8/layout/hProcess6"/>
    <dgm:cxn modelId="{F246166A-4F83-48AE-A04B-B89B6F84A8C2}" type="presParOf" srcId="{B1C5DF79-29EE-46AA-BFCB-2D291FE482FC}" destId="{B07D76B9-9595-4823-9C6E-C810ECABB613}" srcOrd="2" destOrd="0" presId="urn:microsoft.com/office/officeart/2005/8/layout/hProcess6"/>
    <dgm:cxn modelId="{F34FEFB3-9935-4E75-9F7F-AA4EE59E843F}" type="presParOf" srcId="{B1C5DF79-29EE-46AA-BFCB-2D291FE482FC}" destId="{925F1F06-F3E1-444C-BCAC-A9665F0D453D}" srcOrd="3" destOrd="0" presId="urn:microsoft.com/office/officeart/2005/8/layout/hProcess6"/>
    <dgm:cxn modelId="{9752FE2C-6772-4A27-9547-179BFD403274}" type="presParOf" srcId="{85632C27-9457-432F-B60D-C37019BC4386}" destId="{FD015EE4-B618-4DF9-AB7A-A0299649B7A6}" srcOrd="1" destOrd="0" presId="urn:microsoft.com/office/officeart/2005/8/layout/hProcess6"/>
    <dgm:cxn modelId="{218B0679-62A6-40DC-9AF6-FBC8F974E30F}" type="presParOf" srcId="{85632C27-9457-432F-B60D-C37019BC4386}" destId="{34CC4C0C-9121-4723-92A5-0D01BFE28734}" srcOrd="2" destOrd="0" presId="urn:microsoft.com/office/officeart/2005/8/layout/hProcess6"/>
    <dgm:cxn modelId="{59DBBE2C-6360-4D0E-9B9E-842BCCB4D10C}" type="presParOf" srcId="{34CC4C0C-9121-4723-92A5-0D01BFE28734}" destId="{CE877390-75D1-4BC7-AFA0-9573E2EDA79C}" srcOrd="0" destOrd="0" presId="urn:microsoft.com/office/officeart/2005/8/layout/hProcess6"/>
    <dgm:cxn modelId="{0AFED181-63C3-4A31-B429-988086A45736}" type="presParOf" srcId="{34CC4C0C-9121-4723-92A5-0D01BFE28734}" destId="{EA7BA264-803B-4779-BF97-A25CE19A2FAF}" srcOrd="1" destOrd="0" presId="urn:microsoft.com/office/officeart/2005/8/layout/hProcess6"/>
    <dgm:cxn modelId="{C8E88C7C-09C8-48A1-908C-2D93CA6CD388}" type="presParOf" srcId="{34CC4C0C-9121-4723-92A5-0D01BFE28734}" destId="{A65B6F44-C307-41B0-A2FE-CD4D52BE9DF0}" srcOrd="2" destOrd="0" presId="urn:microsoft.com/office/officeart/2005/8/layout/hProcess6"/>
    <dgm:cxn modelId="{A192AE65-45E3-486D-95A9-502F5F1DB72B}" type="presParOf" srcId="{34CC4C0C-9121-4723-92A5-0D01BFE28734}" destId="{1AC8A1C1-4679-4AA3-8670-0D022C45B6DE}" srcOrd="3" destOrd="0" presId="urn:microsoft.com/office/officeart/2005/8/layout/hProcess6"/>
    <dgm:cxn modelId="{27C41053-285C-4578-BAEA-1FEB47B0ACEF}" type="presParOf" srcId="{85632C27-9457-432F-B60D-C37019BC4386}" destId="{62147EA3-B94C-4D09-9700-E13EAC88B979}" srcOrd="3" destOrd="0" presId="urn:microsoft.com/office/officeart/2005/8/layout/hProcess6"/>
    <dgm:cxn modelId="{06D68C99-B92D-4A55-AE15-9E046594671B}" type="presParOf" srcId="{85632C27-9457-432F-B60D-C37019BC4386}" destId="{240F2403-D6C1-45F8-BF34-C7674C338501}" srcOrd="4" destOrd="0" presId="urn:microsoft.com/office/officeart/2005/8/layout/hProcess6"/>
    <dgm:cxn modelId="{41B7609A-C6FA-436A-8257-2FBE394FD863}" type="presParOf" srcId="{240F2403-D6C1-45F8-BF34-C7674C338501}" destId="{F4FBAF77-90E3-4817-9248-E71491A46220}" srcOrd="0" destOrd="0" presId="urn:microsoft.com/office/officeart/2005/8/layout/hProcess6"/>
    <dgm:cxn modelId="{09857EC5-A576-4418-8613-0BC993F34421}" type="presParOf" srcId="{240F2403-D6C1-45F8-BF34-C7674C338501}" destId="{10A29F91-F6B6-4EEF-9401-FDDC999B5A20}" srcOrd="1" destOrd="0" presId="urn:microsoft.com/office/officeart/2005/8/layout/hProcess6"/>
    <dgm:cxn modelId="{0892399B-65A9-4FE6-BB8A-F1CF3DC45DCF}" type="presParOf" srcId="{240F2403-D6C1-45F8-BF34-C7674C338501}" destId="{EEE82E4F-AF3C-4225-9C80-9F00AA1676A0}" srcOrd="2" destOrd="0" presId="urn:microsoft.com/office/officeart/2005/8/layout/hProcess6"/>
    <dgm:cxn modelId="{A606EEDF-2FC3-44ED-9B39-2D70B1EFB174}" type="presParOf" srcId="{240F2403-D6C1-45F8-BF34-C7674C338501}" destId="{EC657052-C3FA-4A91-BF6F-6B724F2473F9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E97FEB-9910-4B65-BB64-4BEF5841A52F}">
      <dsp:nvSpPr>
        <dsp:cNvPr id="0" name=""/>
        <dsp:cNvSpPr/>
      </dsp:nvSpPr>
      <dsp:spPr>
        <a:xfrm>
          <a:off x="25441" y="676027"/>
          <a:ext cx="8773018" cy="1277685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254000" bIns="202833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smtClean="0"/>
            <a:t>1</a:t>
          </a:r>
          <a:r>
            <a:rPr lang="fr-FR" sz="2500" kern="1200" baseline="30000" smtClean="0"/>
            <a:t>er</a:t>
          </a:r>
          <a:r>
            <a:rPr lang="fr-FR" sz="2500" kern="1200" smtClean="0"/>
            <a:t> objectif</a:t>
          </a:r>
          <a:endParaRPr lang="fr-FR" sz="2500" kern="1200"/>
        </a:p>
      </dsp:txBody>
      <dsp:txXfrm>
        <a:off x="25441" y="995448"/>
        <a:ext cx="8453597" cy="638843"/>
      </dsp:txXfrm>
    </dsp:sp>
    <dsp:sp modelId="{0279BA43-CDDC-40FD-BC87-79C624071113}">
      <dsp:nvSpPr>
        <dsp:cNvPr id="0" name=""/>
        <dsp:cNvSpPr/>
      </dsp:nvSpPr>
      <dsp:spPr>
        <a:xfrm>
          <a:off x="25441" y="1661307"/>
          <a:ext cx="2702089" cy="24612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b="0" i="0" kern="120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0" i="0" kern="1200" smtClean="0"/>
            <a:t>affirmer que tous les personnels concourent à des </a:t>
          </a:r>
          <a:r>
            <a:rPr lang="fr-FR" sz="1800" b="1" i="0" kern="1200" smtClean="0"/>
            <a:t>objectifs communs</a:t>
          </a:r>
          <a:r>
            <a:rPr lang="fr-FR" sz="1800" b="0" i="0" kern="1200" smtClean="0"/>
            <a:t> et peuvent se référer à la</a:t>
          </a:r>
          <a:r>
            <a:rPr lang="fr-FR" sz="1800" b="1" i="0" kern="1200" smtClean="0"/>
            <a:t> culture commune de leur profession</a:t>
          </a:r>
          <a:endParaRPr lang="fr-FR" sz="1800" kern="1200"/>
        </a:p>
      </dsp:txBody>
      <dsp:txXfrm>
        <a:off x="25441" y="1661307"/>
        <a:ext cx="2702089" cy="2461293"/>
      </dsp:txXfrm>
    </dsp:sp>
    <dsp:sp modelId="{8A17719F-79F8-4CE0-9179-60C22F21E568}">
      <dsp:nvSpPr>
        <dsp:cNvPr id="0" name=""/>
        <dsp:cNvSpPr/>
      </dsp:nvSpPr>
      <dsp:spPr>
        <a:xfrm>
          <a:off x="2727531" y="1101922"/>
          <a:ext cx="6070928" cy="1277685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-3510477"/>
            <a:satOff val="0"/>
            <a:lumOff val="2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254000" bIns="202833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smtClean="0"/>
            <a:t>2</a:t>
          </a:r>
          <a:r>
            <a:rPr lang="fr-FR" sz="2500" kern="1200" baseline="30000" smtClean="0"/>
            <a:t>ème</a:t>
          </a:r>
          <a:r>
            <a:rPr lang="fr-FR" sz="2500" kern="1200" smtClean="0"/>
            <a:t> objectif</a:t>
          </a:r>
          <a:endParaRPr lang="fr-FR" sz="2500" kern="1200"/>
        </a:p>
      </dsp:txBody>
      <dsp:txXfrm>
        <a:off x="2727531" y="1421343"/>
        <a:ext cx="5751507" cy="638843"/>
      </dsp:txXfrm>
    </dsp:sp>
    <dsp:sp modelId="{8EECB68F-3CFF-4A3F-A72D-F3635E42FD0B}">
      <dsp:nvSpPr>
        <dsp:cNvPr id="0" name=""/>
        <dsp:cNvSpPr/>
      </dsp:nvSpPr>
      <dsp:spPr>
        <a:xfrm>
          <a:off x="2727531" y="2087202"/>
          <a:ext cx="2702089" cy="24612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3510477"/>
              <a:satOff val="0"/>
              <a:lumOff val="2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800" b="1" i="0" kern="120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i="0" kern="1200" smtClean="0"/>
            <a:t>reconnaître la spécificité des métiers du professorat et de l'éducation</a:t>
          </a:r>
          <a:r>
            <a:rPr lang="fr-FR" sz="1800" b="0" i="0" kern="1200" smtClean="0"/>
            <a:t>, dans leur contexte d'exercice</a:t>
          </a:r>
          <a:endParaRPr lang="fr-FR" sz="1800" kern="1200"/>
        </a:p>
      </dsp:txBody>
      <dsp:txXfrm>
        <a:off x="2727531" y="2087202"/>
        <a:ext cx="2702089" cy="2461293"/>
      </dsp:txXfrm>
    </dsp:sp>
    <dsp:sp modelId="{AA241C17-2021-491D-A444-3AF3CC26D3C9}">
      <dsp:nvSpPr>
        <dsp:cNvPr id="0" name=""/>
        <dsp:cNvSpPr/>
      </dsp:nvSpPr>
      <dsp:spPr>
        <a:xfrm>
          <a:off x="5429621" y="1527818"/>
          <a:ext cx="3368839" cy="1277685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-7020954"/>
            <a:satOff val="0"/>
            <a:lumOff val="4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254000" bIns="202833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500" kern="1200" smtClean="0"/>
            <a:t>3</a:t>
          </a:r>
          <a:r>
            <a:rPr lang="fr-FR" sz="2500" kern="1200" baseline="30000" smtClean="0"/>
            <a:t>ème</a:t>
          </a:r>
          <a:r>
            <a:rPr lang="fr-FR" sz="2500" kern="1200" smtClean="0"/>
            <a:t> objectif</a:t>
          </a:r>
          <a:endParaRPr lang="fr-FR" sz="2500" kern="1200"/>
        </a:p>
      </dsp:txBody>
      <dsp:txXfrm>
        <a:off x="5429621" y="1847239"/>
        <a:ext cx="3049418" cy="638843"/>
      </dsp:txXfrm>
    </dsp:sp>
    <dsp:sp modelId="{BBF86F46-1F8D-4E7E-BAA0-C8062612EB66}">
      <dsp:nvSpPr>
        <dsp:cNvPr id="0" name=""/>
        <dsp:cNvSpPr/>
      </dsp:nvSpPr>
      <dsp:spPr>
        <a:xfrm>
          <a:off x="5459127" y="2457183"/>
          <a:ext cx="2702089" cy="31469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7020954"/>
              <a:satOff val="0"/>
              <a:lumOff val="411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0" i="0" kern="1200" smtClean="0"/>
            <a:t>identifier les</a:t>
          </a:r>
          <a:r>
            <a:rPr lang="fr-FR" sz="1800" b="1" i="0" kern="1200" smtClean="0"/>
            <a:t> compétences professionnelles attendues</a:t>
          </a:r>
          <a:r>
            <a:rPr lang="fr-FR" sz="1800" b="0" i="0" kern="1200" smtClean="0"/>
            <a:t>. Celles-ci s'acquièrent et s'approfondissent dès la formation initiale et se poursuivent tout au long de la carrière par l'expérience professionnelle et l'apport de la formation continue</a:t>
          </a:r>
          <a:endParaRPr lang="fr-FR" sz="1800" kern="1200"/>
        </a:p>
      </dsp:txBody>
      <dsp:txXfrm>
        <a:off x="5459127" y="2457183"/>
        <a:ext cx="2702089" cy="31469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9AA28D-2534-4C93-A0C1-124F9B663217}">
      <dsp:nvSpPr>
        <dsp:cNvPr id="0" name=""/>
        <dsp:cNvSpPr/>
      </dsp:nvSpPr>
      <dsp:spPr>
        <a:xfrm>
          <a:off x="850401" y="242518"/>
          <a:ext cx="2822657" cy="88208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462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smtClean="0"/>
            <a:t>Faire partager les valeurs de la République</a:t>
          </a:r>
          <a:endParaRPr lang="fr-FR" sz="1400" kern="1200"/>
        </a:p>
      </dsp:txBody>
      <dsp:txXfrm>
        <a:off x="850401" y="242518"/>
        <a:ext cx="2822657" cy="882080"/>
      </dsp:txXfrm>
    </dsp:sp>
    <dsp:sp modelId="{50CB548B-2E7B-4AB0-BEBA-FCB60304D390}">
      <dsp:nvSpPr>
        <dsp:cNvPr id="0" name=""/>
        <dsp:cNvSpPr/>
      </dsp:nvSpPr>
      <dsp:spPr>
        <a:xfrm>
          <a:off x="732790" y="115107"/>
          <a:ext cx="617456" cy="92618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241741-B0F0-40F9-AE25-467D4CF32165}">
      <dsp:nvSpPr>
        <dsp:cNvPr id="0" name=""/>
        <dsp:cNvSpPr/>
      </dsp:nvSpPr>
      <dsp:spPr>
        <a:xfrm>
          <a:off x="3948241" y="242518"/>
          <a:ext cx="2822657" cy="88208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462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smtClean="0"/>
            <a:t>Agir en éducateur responsable et selon des principes éthiques</a:t>
          </a:r>
          <a:endParaRPr lang="fr-FR" sz="1400" kern="1200"/>
        </a:p>
      </dsp:txBody>
      <dsp:txXfrm>
        <a:off x="3948241" y="242518"/>
        <a:ext cx="2822657" cy="882080"/>
      </dsp:txXfrm>
    </dsp:sp>
    <dsp:sp modelId="{71E37965-0931-458D-9682-B1A16C8CAB5E}">
      <dsp:nvSpPr>
        <dsp:cNvPr id="0" name=""/>
        <dsp:cNvSpPr/>
      </dsp:nvSpPr>
      <dsp:spPr>
        <a:xfrm>
          <a:off x="3830630" y="115107"/>
          <a:ext cx="617456" cy="926184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54DC37-5E66-4433-ABB3-0AFBABA2CEF2}">
      <dsp:nvSpPr>
        <dsp:cNvPr id="0" name=""/>
        <dsp:cNvSpPr/>
      </dsp:nvSpPr>
      <dsp:spPr>
        <a:xfrm>
          <a:off x="7046081" y="242518"/>
          <a:ext cx="2822657" cy="88208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462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smtClean="0"/>
            <a:t>Contribuer à l’action de la communauté éducative</a:t>
          </a:r>
          <a:endParaRPr lang="fr-FR" sz="1400" kern="1200"/>
        </a:p>
      </dsp:txBody>
      <dsp:txXfrm>
        <a:off x="7046081" y="242518"/>
        <a:ext cx="2822657" cy="882080"/>
      </dsp:txXfrm>
    </dsp:sp>
    <dsp:sp modelId="{A1E6D0E8-CE02-472E-A080-A6D76F098FBF}">
      <dsp:nvSpPr>
        <dsp:cNvPr id="0" name=""/>
        <dsp:cNvSpPr/>
      </dsp:nvSpPr>
      <dsp:spPr>
        <a:xfrm>
          <a:off x="6928470" y="115107"/>
          <a:ext cx="617456" cy="92618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A663CA-EFCE-4043-A8D7-FE9172F4A129}">
      <dsp:nvSpPr>
        <dsp:cNvPr id="0" name=""/>
        <dsp:cNvSpPr/>
      </dsp:nvSpPr>
      <dsp:spPr>
        <a:xfrm>
          <a:off x="850401" y="1352959"/>
          <a:ext cx="2822657" cy="88208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462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smtClean="0"/>
            <a:t>Inscrire son action dans le cadre des principes fondamentaux du système éducatif et dans le cadre réglementaire de l’école</a:t>
          </a:r>
          <a:endParaRPr lang="fr-FR" sz="1400" kern="1200"/>
        </a:p>
      </dsp:txBody>
      <dsp:txXfrm>
        <a:off x="850401" y="1352959"/>
        <a:ext cx="2822657" cy="882080"/>
      </dsp:txXfrm>
    </dsp:sp>
    <dsp:sp modelId="{869BF6B5-D089-40AC-A03D-FCD057BF1CDC}">
      <dsp:nvSpPr>
        <dsp:cNvPr id="0" name=""/>
        <dsp:cNvSpPr/>
      </dsp:nvSpPr>
      <dsp:spPr>
        <a:xfrm>
          <a:off x="732790" y="1225548"/>
          <a:ext cx="617456" cy="926184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9E7258-F5B3-4308-BB2D-56B7F334EE85}">
      <dsp:nvSpPr>
        <dsp:cNvPr id="0" name=""/>
        <dsp:cNvSpPr/>
      </dsp:nvSpPr>
      <dsp:spPr>
        <a:xfrm>
          <a:off x="3948241" y="1352959"/>
          <a:ext cx="2822657" cy="88208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462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smtClean="0"/>
            <a:t>Maîtriser la langue française à des fins de communication</a:t>
          </a:r>
          <a:endParaRPr lang="fr-FR" sz="1400" kern="1200"/>
        </a:p>
      </dsp:txBody>
      <dsp:txXfrm>
        <a:off x="3948241" y="1352959"/>
        <a:ext cx="2822657" cy="882080"/>
      </dsp:txXfrm>
    </dsp:sp>
    <dsp:sp modelId="{B295B9B8-202C-485E-BBD5-ED5C687E65DD}">
      <dsp:nvSpPr>
        <dsp:cNvPr id="0" name=""/>
        <dsp:cNvSpPr/>
      </dsp:nvSpPr>
      <dsp:spPr>
        <a:xfrm>
          <a:off x="3830630" y="1225548"/>
          <a:ext cx="617456" cy="92618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020006-0316-4477-8F40-9DFBBBE685F4}">
      <dsp:nvSpPr>
        <dsp:cNvPr id="0" name=""/>
        <dsp:cNvSpPr/>
      </dsp:nvSpPr>
      <dsp:spPr>
        <a:xfrm>
          <a:off x="7046081" y="1352959"/>
          <a:ext cx="2822657" cy="88208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462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smtClean="0"/>
            <a:t>Coopérer avec les parents d’élèves</a:t>
          </a:r>
          <a:endParaRPr lang="fr-FR" sz="1400" kern="1200"/>
        </a:p>
      </dsp:txBody>
      <dsp:txXfrm>
        <a:off x="7046081" y="1352959"/>
        <a:ext cx="2822657" cy="882080"/>
      </dsp:txXfrm>
    </dsp:sp>
    <dsp:sp modelId="{7213D4F8-ED40-4973-8EE1-A8D784E9DE13}">
      <dsp:nvSpPr>
        <dsp:cNvPr id="0" name=""/>
        <dsp:cNvSpPr/>
      </dsp:nvSpPr>
      <dsp:spPr>
        <a:xfrm>
          <a:off x="6928470" y="1225548"/>
          <a:ext cx="617456" cy="926184"/>
        </a:xfrm>
        <a:prstGeom prst="rect">
          <a:avLst/>
        </a:prstGeom>
        <a:blipFill dpi="0" rotWithShape="1">
          <a:blip xmlns:r="http://schemas.openxmlformats.org/officeDocument/2006/relationships"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4173" t="1118" r="4173" b="1118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F002D4-95E3-4C43-B4FA-BE6BCCB35EEB}">
      <dsp:nvSpPr>
        <dsp:cNvPr id="0" name=""/>
        <dsp:cNvSpPr/>
      </dsp:nvSpPr>
      <dsp:spPr>
        <a:xfrm>
          <a:off x="850401" y="2463401"/>
          <a:ext cx="2822657" cy="88208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462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smtClean="0"/>
            <a:t>Connaître les élèves et les processus d’apprentissage</a:t>
          </a:r>
          <a:endParaRPr lang="fr-FR" sz="1400" kern="1200"/>
        </a:p>
      </dsp:txBody>
      <dsp:txXfrm>
        <a:off x="850401" y="2463401"/>
        <a:ext cx="2822657" cy="882080"/>
      </dsp:txXfrm>
    </dsp:sp>
    <dsp:sp modelId="{4D199736-1AF3-4670-A16A-E879321A2142}">
      <dsp:nvSpPr>
        <dsp:cNvPr id="0" name=""/>
        <dsp:cNvSpPr/>
      </dsp:nvSpPr>
      <dsp:spPr>
        <a:xfrm>
          <a:off x="732790" y="2335989"/>
          <a:ext cx="617456" cy="926184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D6AD13-2627-41BE-8825-76C0946C034C}">
      <dsp:nvSpPr>
        <dsp:cNvPr id="0" name=""/>
        <dsp:cNvSpPr/>
      </dsp:nvSpPr>
      <dsp:spPr>
        <a:xfrm>
          <a:off x="3948241" y="2463401"/>
          <a:ext cx="2822657" cy="88208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462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smtClean="0"/>
            <a:t>Utiliser une langue vivante étrangère dans les situations exigées par le métier</a:t>
          </a:r>
          <a:endParaRPr lang="fr-FR" sz="1400" kern="1200"/>
        </a:p>
      </dsp:txBody>
      <dsp:txXfrm>
        <a:off x="3948241" y="2463401"/>
        <a:ext cx="2822657" cy="882080"/>
      </dsp:txXfrm>
    </dsp:sp>
    <dsp:sp modelId="{FF80713B-82C3-4377-AB45-F2E31825B5D4}">
      <dsp:nvSpPr>
        <dsp:cNvPr id="0" name=""/>
        <dsp:cNvSpPr/>
      </dsp:nvSpPr>
      <dsp:spPr>
        <a:xfrm>
          <a:off x="3830630" y="2335989"/>
          <a:ext cx="617456" cy="92618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DF2DDF-43FE-409E-ADC1-62F9690EC4B6}">
      <dsp:nvSpPr>
        <dsp:cNvPr id="0" name=""/>
        <dsp:cNvSpPr/>
      </dsp:nvSpPr>
      <dsp:spPr>
        <a:xfrm>
          <a:off x="7046081" y="2463401"/>
          <a:ext cx="2822657" cy="88208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462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smtClean="0"/>
            <a:t>Coopérer avec les partenaires de l’école</a:t>
          </a:r>
          <a:endParaRPr lang="fr-FR" sz="1400" kern="1200"/>
        </a:p>
      </dsp:txBody>
      <dsp:txXfrm>
        <a:off x="7046081" y="2463401"/>
        <a:ext cx="2822657" cy="882080"/>
      </dsp:txXfrm>
    </dsp:sp>
    <dsp:sp modelId="{0914C444-4786-4AF6-A9EF-A1200FB5CC98}">
      <dsp:nvSpPr>
        <dsp:cNvPr id="0" name=""/>
        <dsp:cNvSpPr/>
      </dsp:nvSpPr>
      <dsp:spPr>
        <a:xfrm>
          <a:off x="6928470" y="2335989"/>
          <a:ext cx="617456" cy="926184"/>
        </a:xfrm>
        <a:prstGeom prst="rect">
          <a:avLst/>
        </a:prstGeom>
        <a:blipFill dpi="0" rotWithShape="1"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118" r="1118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148853-A569-4EEA-99A4-A8657FA9FBF0}">
      <dsp:nvSpPr>
        <dsp:cNvPr id="0" name=""/>
        <dsp:cNvSpPr/>
      </dsp:nvSpPr>
      <dsp:spPr>
        <a:xfrm>
          <a:off x="850401" y="3573842"/>
          <a:ext cx="2822657" cy="88208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462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smtClean="0"/>
            <a:t>Prendre en compte la diversité des élèves</a:t>
          </a:r>
          <a:endParaRPr lang="fr-FR" sz="1400" kern="1200"/>
        </a:p>
      </dsp:txBody>
      <dsp:txXfrm>
        <a:off x="850401" y="3573842"/>
        <a:ext cx="2822657" cy="882080"/>
      </dsp:txXfrm>
    </dsp:sp>
    <dsp:sp modelId="{0D5EE427-3F56-453E-8555-E7467B2B4A6E}">
      <dsp:nvSpPr>
        <dsp:cNvPr id="0" name=""/>
        <dsp:cNvSpPr/>
      </dsp:nvSpPr>
      <dsp:spPr>
        <a:xfrm>
          <a:off x="732790" y="3446430"/>
          <a:ext cx="617456" cy="926184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A1B5CE-B2C4-4A15-B623-B96BFB317535}">
      <dsp:nvSpPr>
        <dsp:cNvPr id="0" name=""/>
        <dsp:cNvSpPr/>
      </dsp:nvSpPr>
      <dsp:spPr>
        <a:xfrm>
          <a:off x="3948241" y="3573842"/>
          <a:ext cx="2822657" cy="88208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462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smtClean="0"/>
            <a:t>Intégrer les éléments de la culture numérique nécessaires à l’exercice de son métier</a:t>
          </a:r>
          <a:endParaRPr lang="fr-FR" sz="1400" kern="1200"/>
        </a:p>
      </dsp:txBody>
      <dsp:txXfrm>
        <a:off x="3948241" y="3573842"/>
        <a:ext cx="2822657" cy="882080"/>
      </dsp:txXfrm>
    </dsp:sp>
    <dsp:sp modelId="{0395A8D2-9F96-46E8-AC71-2045D9721B4C}">
      <dsp:nvSpPr>
        <dsp:cNvPr id="0" name=""/>
        <dsp:cNvSpPr/>
      </dsp:nvSpPr>
      <dsp:spPr>
        <a:xfrm>
          <a:off x="3830630" y="3446430"/>
          <a:ext cx="617456" cy="926184"/>
        </a:xfrm>
        <a:prstGeom prst="rect">
          <a:avLst/>
        </a:prstGeom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74FE6E-6C00-45C6-A988-F044F5F236EE}">
      <dsp:nvSpPr>
        <dsp:cNvPr id="0" name=""/>
        <dsp:cNvSpPr/>
      </dsp:nvSpPr>
      <dsp:spPr>
        <a:xfrm>
          <a:off x="7046081" y="3573842"/>
          <a:ext cx="2822657" cy="88208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462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smtClean="0"/>
            <a:t>S’engager dans une démarche individuelle et collective de développement professionne</a:t>
          </a:r>
          <a:endParaRPr lang="fr-FR" sz="1400" kern="1200"/>
        </a:p>
      </dsp:txBody>
      <dsp:txXfrm>
        <a:off x="7046081" y="3573842"/>
        <a:ext cx="2822657" cy="882080"/>
      </dsp:txXfrm>
    </dsp:sp>
    <dsp:sp modelId="{63017C42-64C5-438B-97CE-84E4F1014305}">
      <dsp:nvSpPr>
        <dsp:cNvPr id="0" name=""/>
        <dsp:cNvSpPr/>
      </dsp:nvSpPr>
      <dsp:spPr>
        <a:xfrm>
          <a:off x="6928470" y="3446430"/>
          <a:ext cx="617456" cy="926184"/>
        </a:xfrm>
        <a:prstGeom prst="rect">
          <a:avLst/>
        </a:prstGeom>
        <a:blipFill dpi="0" rotWithShape="1"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118" r="1118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5BA8D1-F2BA-4094-91D2-36CCC0A510ED}">
      <dsp:nvSpPr>
        <dsp:cNvPr id="0" name=""/>
        <dsp:cNvSpPr/>
      </dsp:nvSpPr>
      <dsp:spPr>
        <a:xfrm>
          <a:off x="2399321" y="4684283"/>
          <a:ext cx="2822657" cy="88208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462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smtClean="0"/>
            <a:t>Accompagner les élèves dans leurs parcours de formation</a:t>
          </a:r>
          <a:endParaRPr lang="fr-FR" sz="1400" kern="1200"/>
        </a:p>
      </dsp:txBody>
      <dsp:txXfrm>
        <a:off x="2399321" y="4684283"/>
        <a:ext cx="2822657" cy="882080"/>
      </dsp:txXfrm>
    </dsp:sp>
    <dsp:sp modelId="{7BF9443D-96BA-4D64-B865-F8ADDE39BC9C}">
      <dsp:nvSpPr>
        <dsp:cNvPr id="0" name=""/>
        <dsp:cNvSpPr/>
      </dsp:nvSpPr>
      <dsp:spPr>
        <a:xfrm>
          <a:off x="2281710" y="4556871"/>
          <a:ext cx="617456" cy="926184"/>
        </a:xfrm>
        <a:prstGeom prst="rect">
          <a:avLst/>
        </a:prstGeom>
        <a:blipFill>
          <a:blip xmlns:r="http://schemas.openxmlformats.org/officeDocument/2006/relationships"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348B81-C905-4A28-B79A-75FD6C6BA39A}">
      <dsp:nvSpPr>
        <dsp:cNvPr id="0" name=""/>
        <dsp:cNvSpPr/>
      </dsp:nvSpPr>
      <dsp:spPr>
        <a:xfrm>
          <a:off x="5497161" y="4684283"/>
          <a:ext cx="2822657" cy="88208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462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smtClean="0"/>
            <a:t>Coopérer au sein d’une équipe</a:t>
          </a:r>
          <a:endParaRPr lang="fr-FR" sz="1400" kern="1200"/>
        </a:p>
      </dsp:txBody>
      <dsp:txXfrm>
        <a:off x="5497161" y="4684283"/>
        <a:ext cx="2822657" cy="882080"/>
      </dsp:txXfrm>
    </dsp:sp>
    <dsp:sp modelId="{E778D8D3-012A-44AB-A646-D1D646AD5F10}">
      <dsp:nvSpPr>
        <dsp:cNvPr id="0" name=""/>
        <dsp:cNvSpPr/>
      </dsp:nvSpPr>
      <dsp:spPr>
        <a:xfrm>
          <a:off x="5379550" y="4556871"/>
          <a:ext cx="617456" cy="926184"/>
        </a:xfrm>
        <a:prstGeom prst="rect">
          <a:avLst/>
        </a:prstGeom>
        <a:blipFill dpi="0" rotWithShape="1"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993" r="-4993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9AA28D-2534-4C93-A0C1-124F9B663217}">
      <dsp:nvSpPr>
        <dsp:cNvPr id="0" name=""/>
        <dsp:cNvSpPr/>
      </dsp:nvSpPr>
      <dsp:spPr>
        <a:xfrm>
          <a:off x="174093" y="658061"/>
          <a:ext cx="4141041" cy="129407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52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smtClean="0"/>
            <a:t>Maîtriser les savoirs disciplinaires et leur didactique</a:t>
          </a:r>
          <a:endParaRPr lang="fr-FR" sz="1800" kern="1200"/>
        </a:p>
      </dsp:txBody>
      <dsp:txXfrm>
        <a:off x="174093" y="658061"/>
        <a:ext cx="4141041" cy="1294075"/>
      </dsp:txXfrm>
    </dsp:sp>
    <dsp:sp modelId="{50CB548B-2E7B-4AB0-BEBA-FCB60304D390}">
      <dsp:nvSpPr>
        <dsp:cNvPr id="0" name=""/>
        <dsp:cNvSpPr/>
      </dsp:nvSpPr>
      <dsp:spPr>
        <a:xfrm>
          <a:off x="1549" y="471139"/>
          <a:ext cx="905852" cy="135877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A663CA-EFCE-4043-A8D7-FE9172F4A129}">
      <dsp:nvSpPr>
        <dsp:cNvPr id="0" name=""/>
        <dsp:cNvSpPr/>
      </dsp:nvSpPr>
      <dsp:spPr>
        <a:xfrm>
          <a:off x="4762874" y="658061"/>
          <a:ext cx="4141041" cy="129407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52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smtClean="0"/>
            <a:t>Organiser et assurer un mode de fonctionnement du groupe favorsiant l’apprentissage et la socialisation des élèves</a:t>
          </a:r>
          <a:endParaRPr lang="fr-FR" sz="1800" kern="1200"/>
        </a:p>
      </dsp:txBody>
      <dsp:txXfrm>
        <a:off x="4762874" y="658061"/>
        <a:ext cx="4141041" cy="1294075"/>
      </dsp:txXfrm>
    </dsp:sp>
    <dsp:sp modelId="{869BF6B5-D089-40AC-A03D-FCD057BF1CDC}">
      <dsp:nvSpPr>
        <dsp:cNvPr id="0" name=""/>
        <dsp:cNvSpPr/>
      </dsp:nvSpPr>
      <dsp:spPr>
        <a:xfrm>
          <a:off x="4590330" y="471139"/>
          <a:ext cx="905852" cy="135877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F002D4-95E3-4C43-B4FA-BE6BCCB35EEB}">
      <dsp:nvSpPr>
        <dsp:cNvPr id="0" name=""/>
        <dsp:cNvSpPr/>
      </dsp:nvSpPr>
      <dsp:spPr>
        <a:xfrm>
          <a:off x="174093" y="2287158"/>
          <a:ext cx="4141041" cy="129407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52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smtClean="0"/>
            <a:t>Maîtriser la langue française dans le cadre de son enseignement</a:t>
          </a:r>
          <a:endParaRPr lang="fr-FR" sz="1800" kern="1200"/>
        </a:p>
      </dsp:txBody>
      <dsp:txXfrm>
        <a:off x="174093" y="2287158"/>
        <a:ext cx="4141041" cy="1294075"/>
      </dsp:txXfrm>
    </dsp:sp>
    <dsp:sp modelId="{4D199736-1AF3-4670-A16A-E879321A2142}">
      <dsp:nvSpPr>
        <dsp:cNvPr id="0" name=""/>
        <dsp:cNvSpPr/>
      </dsp:nvSpPr>
      <dsp:spPr>
        <a:xfrm>
          <a:off x="1549" y="2100236"/>
          <a:ext cx="905852" cy="135877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148853-A569-4EEA-99A4-A8657FA9FBF0}">
      <dsp:nvSpPr>
        <dsp:cNvPr id="0" name=""/>
        <dsp:cNvSpPr/>
      </dsp:nvSpPr>
      <dsp:spPr>
        <a:xfrm>
          <a:off x="4762874" y="2287158"/>
          <a:ext cx="4141041" cy="129407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52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smtClean="0"/>
            <a:t>Evaluer les progrès et les acquisitions des élèves</a:t>
          </a:r>
          <a:endParaRPr lang="fr-FR" sz="1800" kern="1200"/>
        </a:p>
      </dsp:txBody>
      <dsp:txXfrm>
        <a:off x="4762874" y="2287158"/>
        <a:ext cx="4141041" cy="1294075"/>
      </dsp:txXfrm>
    </dsp:sp>
    <dsp:sp modelId="{0D5EE427-3F56-453E-8555-E7467B2B4A6E}">
      <dsp:nvSpPr>
        <dsp:cNvPr id="0" name=""/>
        <dsp:cNvSpPr/>
      </dsp:nvSpPr>
      <dsp:spPr>
        <a:xfrm>
          <a:off x="4590330" y="2100236"/>
          <a:ext cx="905852" cy="1358779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5BA8D1-F2BA-4094-91D2-36CCC0A510ED}">
      <dsp:nvSpPr>
        <dsp:cNvPr id="0" name=""/>
        <dsp:cNvSpPr/>
      </dsp:nvSpPr>
      <dsp:spPr>
        <a:xfrm>
          <a:off x="2468483" y="3916255"/>
          <a:ext cx="4141041" cy="129407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52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smtClean="0"/>
            <a:t>Construire, mettre en œuvre et animer des situations d’enseignement et d’apprentissage prenant en compte la diversité des élèves</a:t>
          </a:r>
          <a:endParaRPr lang="fr-FR" sz="1800" kern="1200"/>
        </a:p>
      </dsp:txBody>
      <dsp:txXfrm>
        <a:off x="2468483" y="3916255"/>
        <a:ext cx="4141041" cy="1294075"/>
      </dsp:txXfrm>
    </dsp:sp>
    <dsp:sp modelId="{7BF9443D-96BA-4D64-B865-F8ADDE39BC9C}">
      <dsp:nvSpPr>
        <dsp:cNvPr id="0" name=""/>
        <dsp:cNvSpPr/>
      </dsp:nvSpPr>
      <dsp:spPr>
        <a:xfrm>
          <a:off x="2295940" y="3729333"/>
          <a:ext cx="905852" cy="135877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4CE411-0368-434B-8917-B83753BFB46C}">
      <dsp:nvSpPr>
        <dsp:cNvPr id="0" name=""/>
        <dsp:cNvSpPr/>
      </dsp:nvSpPr>
      <dsp:spPr>
        <a:xfrm>
          <a:off x="1244974" y="1172172"/>
          <a:ext cx="2832841" cy="2476260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smtClean="0"/>
            <a:t>Compétences du professeur à développer</a:t>
          </a:r>
          <a:endParaRPr lang="fr-FR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smtClean="0"/>
            <a:t>Réflexion sur les postures élèves à venir</a:t>
          </a:r>
          <a:endParaRPr lang="fr-FR" sz="1400" kern="1200"/>
        </a:p>
      </dsp:txBody>
      <dsp:txXfrm>
        <a:off x="1953185" y="1543611"/>
        <a:ext cx="1381010" cy="1733382"/>
      </dsp:txXfrm>
    </dsp:sp>
    <dsp:sp modelId="{925F1F06-F3E1-444C-BCAC-A9665F0D453D}">
      <dsp:nvSpPr>
        <dsp:cNvPr id="0" name=""/>
        <dsp:cNvSpPr/>
      </dsp:nvSpPr>
      <dsp:spPr>
        <a:xfrm>
          <a:off x="7051" y="1716850"/>
          <a:ext cx="1885935" cy="141642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smtClean="0"/>
            <a:t>Une anticipa-tion</a:t>
          </a:r>
          <a:endParaRPr lang="fr-FR" sz="2400" kern="1200"/>
        </a:p>
      </dsp:txBody>
      <dsp:txXfrm>
        <a:off x="283240" y="1924280"/>
        <a:ext cx="1333557" cy="1001560"/>
      </dsp:txXfrm>
    </dsp:sp>
    <dsp:sp modelId="{EA7BA264-803B-4779-BF97-A25CE19A2FAF}">
      <dsp:nvSpPr>
        <dsp:cNvPr id="0" name=""/>
        <dsp:cNvSpPr/>
      </dsp:nvSpPr>
      <dsp:spPr>
        <a:xfrm>
          <a:off x="4830360" y="1186930"/>
          <a:ext cx="2832841" cy="2476260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-3483572"/>
            <a:satOff val="9097"/>
            <a:lumOff val="725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3483572"/>
              <a:satOff val="9097"/>
              <a:lumOff val="72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smtClean="0"/>
            <a:t>Compétences du professeur à expertiser</a:t>
          </a:r>
          <a:endParaRPr lang="fr-FR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smtClean="0"/>
            <a:t>Observation et gestion des postures élèves</a:t>
          </a:r>
          <a:endParaRPr lang="fr-FR" sz="1400" kern="1200"/>
        </a:p>
      </dsp:txBody>
      <dsp:txXfrm>
        <a:off x="5538570" y="1558369"/>
        <a:ext cx="1381010" cy="1733382"/>
      </dsp:txXfrm>
    </dsp:sp>
    <dsp:sp modelId="{1AC8A1C1-4679-4AA3-8670-0D022C45B6DE}">
      <dsp:nvSpPr>
        <dsp:cNvPr id="0" name=""/>
        <dsp:cNvSpPr/>
      </dsp:nvSpPr>
      <dsp:spPr>
        <a:xfrm>
          <a:off x="4136895" y="1716850"/>
          <a:ext cx="1416420" cy="1416420"/>
        </a:xfrm>
        <a:prstGeom prst="ellipse">
          <a:avLst/>
        </a:prstGeom>
        <a:solidFill>
          <a:schemeClr val="accent3">
            <a:hueOff val="-3510477"/>
            <a:satOff val="0"/>
            <a:lumOff val="2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smtClean="0"/>
            <a:t>Un vécu</a:t>
          </a:r>
          <a:endParaRPr lang="fr-FR" sz="2400" kern="1200"/>
        </a:p>
      </dsp:txBody>
      <dsp:txXfrm>
        <a:off x="4344325" y="1924280"/>
        <a:ext cx="1001560" cy="1001560"/>
      </dsp:txXfrm>
    </dsp:sp>
    <dsp:sp modelId="{10A29F91-F6B6-4EEF-9401-FDDC999B5A20}">
      <dsp:nvSpPr>
        <dsp:cNvPr id="0" name=""/>
        <dsp:cNvSpPr/>
      </dsp:nvSpPr>
      <dsp:spPr>
        <a:xfrm>
          <a:off x="8386228" y="1186930"/>
          <a:ext cx="2832841" cy="2476260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-6967144"/>
            <a:satOff val="18193"/>
            <a:lumOff val="145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6967144"/>
              <a:satOff val="18193"/>
              <a:lumOff val="145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smtClean="0"/>
            <a:t>Compétences du professeur à questionner</a:t>
          </a:r>
          <a:endParaRPr lang="fr-FR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smtClean="0"/>
            <a:t>Analyse post séance du comportement classe et élèves</a:t>
          </a:r>
          <a:endParaRPr lang="fr-FR" sz="1400" kern="1200"/>
        </a:p>
      </dsp:txBody>
      <dsp:txXfrm>
        <a:off x="9094438" y="1558369"/>
        <a:ext cx="1381010" cy="1733382"/>
      </dsp:txXfrm>
    </dsp:sp>
    <dsp:sp modelId="{EC657052-C3FA-4A91-BF6F-6B724F2473F9}">
      <dsp:nvSpPr>
        <dsp:cNvPr id="0" name=""/>
        <dsp:cNvSpPr/>
      </dsp:nvSpPr>
      <dsp:spPr>
        <a:xfrm>
          <a:off x="7655015" y="1716850"/>
          <a:ext cx="1416420" cy="1416420"/>
        </a:xfrm>
        <a:prstGeom prst="ellipse">
          <a:avLst/>
        </a:prstGeom>
        <a:solidFill>
          <a:schemeClr val="accent3">
            <a:hueOff val="-7020954"/>
            <a:satOff val="0"/>
            <a:lumOff val="4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smtClean="0"/>
            <a:t>Un temps réflexif</a:t>
          </a:r>
          <a:endParaRPr lang="fr-FR" sz="2400" kern="1200"/>
        </a:p>
      </dsp:txBody>
      <dsp:txXfrm>
        <a:off x="7862445" y="1924280"/>
        <a:ext cx="1001560" cy="1001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50F5F5-7037-47B8-8690-D819AEC8D357}" type="datetimeFigureOut">
              <a:rPr lang="fr-FR" smtClean="0"/>
              <a:t>23/08/2022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41C60-E656-4CD6-A1E4-4BF853FCE4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3914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F4E480B-94D6-46F9-A2B6-B98D311FDC19}"/>
              </a:ext>
            </a:extLst>
          </p:cNvPr>
          <p:cNvGrpSpPr/>
          <p:nvPr/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DC8E2D9-6729-4614-8667-C1016D3182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CEEBB1-1A1F-4A2C-B805-719CF98F6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540000"/>
            <a:ext cx="11090273" cy="3798000"/>
          </a:xfrm>
        </p:spPr>
        <p:txBody>
          <a:bodyPr anchor="b"/>
          <a:lstStyle>
            <a:lvl1pPr algn="l"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6CC87B-ED2D-4303-BD40-E7AF14C03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4508500"/>
            <a:ext cx="7345362" cy="1800224"/>
          </a:xfrm>
        </p:spPr>
        <p:txBody>
          <a:bodyPr/>
          <a:lstStyle>
            <a:lvl1pPr marL="0" indent="0" algn="l">
              <a:buNone/>
              <a:defRPr sz="16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880B4-5679-491C-963F-EC47B048C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65D6D-3F98-4BE8-A069-B96409902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CD51D-8E06-4959-88C9-647415079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65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C461672-F18A-4768-9850-0531FD3720BA}"/>
              </a:ext>
            </a:extLst>
          </p:cNvPr>
          <p:cNvGrpSpPr/>
          <p:nvPr/>
        </p:nvGrpSpPr>
        <p:grpSpPr>
          <a:xfrm rot="10800000">
            <a:off x="5921828" y="2876440"/>
            <a:ext cx="6270171" cy="3981559"/>
            <a:chOff x="0" y="0"/>
            <a:chExt cx="10800000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A73898-D78C-45F9-AFC1-2AB16F6725C2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FC423E3-700B-43D6-A2CB-F3C871632C20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2F05B2A-1EC7-4131-B899-C7ECB9A502EB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0" y="-1"/>
            <a:ext cx="9361714" cy="4680857"/>
            <a:chOff x="0" y="0"/>
            <a:chExt cx="2880000" cy="1440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7711D4C-4FFE-4151-B53D-60890F0F5827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69D6393-413D-4151-BC2C-43161BE4A799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A96370B9-6459-4B05-9A8B-A9E7FA8966CD}"/>
              </a:ext>
            </a:extLst>
          </p:cNvPr>
          <p:cNvSpPr>
            <a:spLocks noChangeAspect="1"/>
          </p:cNvSpPr>
          <p:nvPr/>
        </p:nvSpPr>
        <p:spPr>
          <a:xfrm rot="10800000">
            <a:off x="8430794" y="3096793"/>
            <a:ext cx="3761205" cy="37612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3AC0C6-74C3-4E55-AA42-A9F1A4B1B210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2C27A4-86D3-4C83-8022-E37A8672A9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F1FF59-E1BE-4475-953B-5BF6FBC10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090273" cy="18002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F1F045-44C5-4165-A640-4E4D33A595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40000" y="2528887"/>
            <a:ext cx="11090276" cy="3779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7047A-D05B-44E9-A240-BDB881C42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CB2E8-A68D-478D-A728-C9612848C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E4F1D-3280-4DB5-B2E0-DA7F1071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93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C627D45-FE54-49FF-A37F-6206993AEFD8}"/>
              </a:ext>
            </a:extLst>
          </p:cNvPr>
          <p:cNvGrpSpPr/>
          <p:nvPr/>
        </p:nvGrpSpPr>
        <p:grpSpPr>
          <a:xfrm>
            <a:off x="0" y="-3"/>
            <a:ext cx="12192000" cy="6858003"/>
            <a:chOff x="0" y="-3"/>
            <a:chExt cx="12192000" cy="6858003"/>
          </a:xfrm>
        </p:grpSpPr>
        <p:sp useBgFill="1">
          <p:nvSpPr>
            <p:cNvPr id="8" name="Rectangle 7">
              <a:extLst>
                <a:ext uri="{FF2B5EF4-FFF2-40B4-BE49-F238E27FC236}">
                  <a16:creationId xmlns:a16="http://schemas.microsoft.com/office/drawing/2014/main" id="{879CEFA6-CCA5-4FEF-B53D-E74B1E67E9C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CFCD768-2100-4B20-87EF-9F92EFBD8FA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2000" y="-3"/>
              <a:ext cx="11520000" cy="5760000"/>
              <a:chOff x="5981700" y="-1"/>
              <a:chExt cx="6042660" cy="302133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0D1B599-DFF1-4E00-9EAE-EE32BD7B4860}"/>
                  </a:ext>
                </a:extLst>
              </p:cNvPr>
              <p:cNvSpPr/>
              <p:nvPr/>
            </p:nvSpPr>
            <p:spPr>
              <a:xfrm>
                <a:off x="900303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0FCF7F6-290B-4DE7-BA60-863CBF95C2AF}"/>
                  </a:ext>
                </a:extLst>
              </p:cNvPr>
              <p:cNvSpPr/>
              <p:nvPr/>
            </p:nvSpPr>
            <p:spPr>
              <a:xfrm flipH="1">
                <a:off x="598170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9358AB-E1C9-402B-9F3F-28B4F50DAC6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78C24EC-8C5D-4A7E-9D57-C752E0DC94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538000"/>
              <a:ext cx="4320000" cy="4320000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6C0B30A-4855-4424-B3A8-AC110CA8356F}"/>
                </a:ext>
              </a:extLst>
            </p:cNvPr>
            <p:cNvGrpSpPr/>
            <p:nvPr/>
          </p:nvGrpSpPr>
          <p:grpSpPr>
            <a:xfrm rot="10800000">
              <a:off x="1" y="2948940"/>
              <a:ext cx="7818118" cy="3909059"/>
              <a:chOff x="0" y="0"/>
              <a:chExt cx="2880000" cy="14400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C119EB9-1A9A-45A4-AE16-9968A70C5C35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A5B7B85-4DC3-4343-B734-4852DD5DF033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3F3733E-DBA5-4A25-9315-B7A1A5E7A1FF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0" y="521786"/>
              <a:ext cx="6336213" cy="633621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AAB30D07-BE85-45CD-8055-8C57B00E29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7FFCCA-9DBF-4E0A-BDC6-F7B8F39BD7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12238" y="539999"/>
            <a:ext cx="2628900" cy="57687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1F1B23-21CD-4A3B-938B-5502019A13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50863" y="539999"/>
            <a:ext cx="8245475" cy="57687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9C884-5A98-4C01-BB89-098AC6966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54D22-9CD7-4FC6-9444-21948246C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ECC14-D66C-401A-A0C9-DFCA5533A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574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67416F32-9D98-4340-82E8-E90CE00AD2AC}"/>
              </a:ext>
            </a:extLst>
          </p:cNvPr>
          <p:cNvGrpSpPr/>
          <p:nvPr/>
        </p:nvGrpSpPr>
        <p:grpSpPr>
          <a:xfrm flipV="1">
            <a:off x="0" y="-1"/>
            <a:ext cx="12191999" cy="6861601"/>
            <a:chOff x="0" y="-1"/>
            <a:chExt cx="12191999" cy="686160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6375AB4-82BB-418F-A50F-6180F68724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FDD54B2-4A3F-4BFE-8FF0-82CA73F4AE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50280" y="2148106"/>
              <a:ext cx="4320000" cy="4320000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0876F96-77AB-4E72-B1D2-FA45F4E3C0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6347046" cy="6347046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B08A2E9-6518-449E-940B-8518A1D850BB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0" y="-1"/>
              <a:ext cx="10800000" cy="6858000"/>
              <a:chOff x="2328000" y="0"/>
              <a:chExt cx="2880000" cy="144000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0A86BE0-76B3-4EA0-BA2D-05266013A814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BA13564-810C-4398-AA63-67B020811FCB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555E1EF-6216-47FA-BBCA-7C0C8C2DAB8C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6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D8D85657-6A77-4466-887F-EE948B9CD2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D35498-B0C3-40BD-9407-6D0C0587E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2F85E-0893-4D8C-816A-5193CC6DC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0000">
              <a:defRPr/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46A9C-9655-49F5-85B3-A8A37F4F5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F896C-71D7-487F-A1B9-CBBE6DF4D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228E8-7B8A-4153-BEB2-BD5A69F25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418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E54407D-DBA4-414C-ACA5-30D7B87C652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BD518BC-8E44-4DAA-A8B9-2CFBD91DCDCD}"/>
                </a:ext>
              </a:extLst>
            </p:cNvPr>
            <p:cNvSpPr/>
            <p:nvPr/>
          </p:nvSpPr>
          <p:spPr>
            <a:xfrm rot="10800000" flipH="1">
              <a:off x="0" y="2019649"/>
              <a:ext cx="4838350" cy="483835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67C3660-39CD-431D-8E64-37508FFEAC9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603875" y="0"/>
              <a:ext cx="6521820" cy="3260910"/>
              <a:chOff x="0" y="0"/>
              <a:chExt cx="2880000" cy="144000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4CCE569-E461-438A-A235-B96A542AF82F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3F9DF1F-1F74-476C-AD41-22AC3F8A65A0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BE49ED5-9713-43D1-AE9E-3F9FE557407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21A2854-1482-4441-85EA-D7B9F3EF56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887" y="2538000"/>
              <a:ext cx="4320000" cy="4320000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ED36A6D-894D-44DA-851C-345A414F3F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36F1DF-CD42-4695-A7D0-2F5B19305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7345362" cy="5768725"/>
          </a:xfrm>
        </p:spPr>
        <p:txBody>
          <a:bodyPr anchor="t"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49160-0F86-4FCA-8718-6980E99C7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75612" y="540000"/>
            <a:ext cx="3565523" cy="5768725"/>
          </a:xfrm>
        </p:spPr>
        <p:txBody>
          <a:bodyPr anchor="t"/>
          <a:lstStyle>
            <a:lvl1pPr marL="0" indent="0">
              <a:buNone/>
              <a:defRPr sz="1800" cap="all" spc="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C6CBB-DABA-4F2E-8574-46747E15E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F86BC-9ECC-439C-BF2E-F0B7EF193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42552-C4C9-44EE-B7CB-5A652393B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754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5774299-531D-4CAC-881D-7EB68BC99FCC}"/>
              </a:ext>
            </a:extLst>
          </p:cNvPr>
          <p:cNvGrpSpPr/>
          <p:nvPr/>
        </p:nvGrpSpPr>
        <p:grpSpPr>
          <a:xfrm>
            <a:off x="0" y="-3"/>
            <a:ext cx="12192000" cy="6858003"/>
            <a:chOff x="0" y="-3"/>
            <a:chExt cx="12192000" cy="6858003"/>
          </a:xfrm>
        </p:grpSpPr>
        <p:sp useBgFill="1">
          <p:nvSpPr>
            <p:cNvPr id="9" name="Rectangle 8">
              <a:extLst>
                <a:ext uri="{FF2B5EF4-FFF2-40B4-BE49-F238E27FC236}">
                  <a16:creationId xmlns:a16="http://schemas.microsoft.com/office/drawing/2014/main" id="{A17676CF-DDCC-48C1-AC68-CDA0B9E47FD8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052D363-F6F5-455B-A2F2-A12B30CEE52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2000" y="-3"/>
              <a:ext cx="11520000" cy="5760000"/>
              <a:chOff x="5981700" y="-1"/>
              <a:chExt cx="6042660" cy="302133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0C396B8-00CA-4AE9-A0A5-B4E2B2A2AC07}"/>
                  </a:ext>
                </a:extLst>
              </p:cNvPr>
              <p:cNvSpPr/>
              <p:nvPr/>
            </p:nvSpPr>
            <p:spPr>
              <a:xfrm>
                <a:off x="900303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6660166-3107-4058-A259-59B0527306BD}"/>
                  </a:ext>
                </a:extLst>
              </p:cNvPr>
              <p:cNvSpPr/>
              <p:nvPr/>
            </p:nvSpPr>
            <p:spPr>
              <a:xfrm flipH="1">
                <a:off x="598170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2BE934E-3063-4D0F-AFDE-68D58D336CB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39660FA-744A-4CB3-9BED-C59793E3BF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538000"/>
              <a:ext cx="4320000" cy="4320000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E313EEC-733B-4019-8A0B-3FA768B8DB7A}"/>
                </a:ext>
              </a:extLst>
            </p:cNvPr>
            <p:cNvGrpSpPr/>
            <p:nvPr/>
          </p:nvGrpSpPr>
          <p:grpSpPr>
            <a:xfrm rot="10800000">
              <a:off x="1" y="2948940"/>
              <a:ext cx="7818118" cy="3909059"/>
              <a:chOff x="0" y="0"/>
              <a:chExt cx="2880000" cy="144000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21FE91F-780C-4ABD-ADE8-0EFDB7196A10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09EA389-EE78-4475-A390-5EDED23C2D68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E492A94-8867-4C62-9D40-4023C41E0AF8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0" y="521786"/>
              <a:ext cx="6336213" cy="633621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A3DAD7C5-BA12-4557-8BC4-72C69B0D59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4412EC-56C0-4009-B2E3-D63F9EECB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9999"/>
            <a:ext cx="11090275" cy="1209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0C84F-F3B7-4BF4-A328-BCF5ADD329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929600"/>
            <a:ext cx="5437186" cy="438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19CD5-DBB4-4749-980D-B5B40ECB6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950" y="1929600"/>
            <a:ext cx="5437186" cy="438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CFC378-6572-43DF-8344-59DE8122C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67A14-246A-4DDF-865C-68F6E1690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74B6D-E110-478C-94B9-2F8199E58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00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130F7E5-A40E-4C9C-8E4F-3935B9182C4A}"/>
              </a:ext>
            </a:extLst>
          </p:cNvPr>
          <p:cNvGrpSpPr/>
          <p:nvPr/>
        </p:nvGrpSpPr>
        <p:grpSpPr>
          <a:xfrm>
            <a:off x="0" y="-2"/>
            <a:ext cx="12191999" cy="6858001"/>
            <a:chOff x="0" y="-2"/>
            <a:chExt cx="12191999" cy="685800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E67B504-02A7-4203-87D0-07D333D71917}"/>
                </a:ext>
              </a:extLst>
            </p:cNvPr>
            <p:cNvSpPr/>
            <p:nvPr/>
          </p:nvSpPr>
          <p:spPr>
            <a:xfrm>
              <a:off x="7995665" y="2562224"/>
              <a:ext cx="4196334" cy="429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40000"/>
                  </a:schemeClr>
                </a:gs>
                <a:gs pos="34000">
                  <a:schemeClr val="accent3">
                    <a:alpha val="20000"/>
                  </a:schemeClr>
                </a:gs>
                <a:gs pos="65000">
                  <a:schemeClr val="accent3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A1158F3-E1C3-400D-8505-628DB94365CE}"/>
                </a:ext>
              </a:extLst>
            </p:cNvPr>
            <p:cNvGrpSpPr/>
            <p:nvPr/>
          </p:nvGrpSpPr>
          <p:grpSpPr>
            <a:xfrm rot="16200000">
              <a:off x="2295528" y="-2295528"/>
              <a:ext cx="6858000" cy="11449051"/>
              <a:chOff x="0" y="2333625"/>
              <a:chExt cx="9515474" cy="3766109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AEADDCE-3295-4F24-8700-C93B5457C2B7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F95C76A-5429-458C-BC9D-E1053EF7B84F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D0E8A42-259A-43FA-B284-B459D736409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583369" y="-3583369"/>
              <a:ext cx="4713262" cy="11880000"/>
              <a:chOff x="1" y="0"/>
              <a:chExt cx="8305797" cy="685800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900B4F1-619C-4C0E-B749-1843F22C946A}"/>
                  </a:ext>
                </a:extLst>
              </p:cNvPr>
              <p:cNvSpPr/>
              <p:nvPr/>
            </p:nvSpPr>
            <p:spPr>
              <a:xfrm>
                <a:off x="931" y="342900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E6F70BB-DCCC-4CF0-B5BB-95A965A99947}"/>
                  </a:ext>
                </a:extLst>
              </p:cNvPr>
              <p:cNvSpPr/>
              <p:nvPr/>
            </p:nvSpPr>
            <p:spPr>
              <a:xfrm flipV="1">
                <a:off x="1" y="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3E6C50C-C1DA-44E1-B254-3B7228879DCD}"/>
                </a:ext>
              </a:extLst>
            </p:cNvPr>
            <p:cNvGrpSpPr/>
            <p:nvPr/>
          </p:nvGrpSpPr>
          <p:grpSpPr>
            <a:xfrm>
              <a:off x="2676525" y="0"/>
              <a:ext cx="9515473" cy="3766109"/>
              <a:chOff x="2333625" y="2433367"/>
              <a:chExt cx="9897159" cy="3766109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FC6EEED-A40A-4D1C-BE6B-11DD62770607}"/>
                  </a:ext>
                </a:extLst>
              </p:cNvPr>
              <p:cNvSpPr/>
              <p:nvPr/>
            </p:nvSpPr>
            <p:spPr>
              <a:xfrm>
                <a:off x="728220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27FF3FB-FDFC-4659-A7D6-ABED74010E82}"/>
                  </a:ext>
                </a:extLst>
              </p:cNvPr>
              <p:cNvSpPr/>
              <p:nvPr/>
            </p:nvSpPr>
            <p:spPr>
              <a:xfrm flipH="1">
                <a:off x="233362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1548ED5-6668-4672-88DC-40E92508ACA2}"/>
                </a:ext>
              </a:extLst>
            </p:cNvPr>
            <p:cNvGrpSpPr/>
            <p:nvPr/>
          </p:nvGrpSpPr>
          <p:grpSpPr>
            <a:xfrm>
              <a:off x="0" y="0"/>
              <a:ext cx="9515473" cy="3766109"/>
              <a:chOff x="0" y="2333625"/>
              <a:chExt cx="9515473" cy="3766109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75AE1B2-E73F-4E6E-AAFB-FB1C02684D32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750F2D6-C0E1-4AFE-AB87-083292737609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4ECC0D66-F2BE-4BF4-87F6-CE618B5C891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0BCA11-08C2-4C9A-B0A3-31C9051CD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9999"/>
            <a:ext cx="11090273" cy="1210396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2CEB0-C969-40EA-A5E2-8D875E28A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929783"/>
            <a:ext cx="5448052" cy="792161"/>
          </a:xfrm>
        </p:spPr>
        <p:txBody>
          <a:bodyPr anchor="b"/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0F41A6-112E-4305-A0BA-6E119A77AC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000" y="2937844"/>
            <a:ext cx="5437186" cy="3376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C672C5-31B9-443B-8DEE-5523646891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3949" y="1929782"/>
            <a:ext cx="5437187" cy="792000"/>
          </a:xfrm>
        </p:spPr>
        <p:txBody>
          <a:bodyPr anchor="b"/>
          <a:lstStyle>
            <a:lvl1pPr marL="0" indent="0">
              <a:buNone/>
              <a:defRPr sz="1600" b="0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D18B9D-8B21-4249-A3AD-8FBE48F0F5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3950" y="2937844"/>
            <a:ext cx="5437186" cy="3376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B60881-13B2-4064-84FB-6D071F36C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9FCE5D-D5EF-485D-97FA-2614FF964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F204FC-4F66-417C-8E4B-74772ED05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63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521FD20-B9D4-4FD1-9AAD-F4157555AD62}"/>
              </a:ext>
            </a:extLst>
          </p:cNvPr>
          <p:cNvGrpSpPr/>
          <p:nvPr/>
        </p:nvGrpSpPr>
        <p:grpSpPr>
          <a:xfrm rot="10800000">
            <a:off x="1392000" y="0"/>
            <a:ext cx="10800000" cy="6858000"/>
            <a:chOff x="0" y="0"/>
            <a:chExt cx="10800000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7477A35-8424-45D6-A66E-8ACFA6C405B5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BFBA1CE-E9AC-40C0-A7F9-E5671F5FEF9C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0C2729A-59F8-46A4-9AAA-7665E5966E2D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-1714500" y="1714500"/>
            <a:ext cx="6858000" cy="3429000"/>
            <a:chOff x="0" y="0"/>
            <a:chExt cx="2880000" cy="1440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3EBBB96-590D-4704-87AD-A00AE2424DE8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89BAB7D-5298-40B9-910B-136D0C6A9934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F323EA00-E168-4864-883B-358A7CDF9153}"/>
              </a:ext>
            </a:extLst>
          </p:cNvPr>
          <p:cNvSpPr>
            <a:spLocks noChangeAspect="1"/>
          </p:cNvSpPr>
          <p:nvPr/>
        </p:nvSpPr>
        <p:spPr>
          <a:xfrm rot="10800000">
            <a:off x="5602287" y="268286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4F2DFA-2F27-43FB-B08C-0787FA44B0D1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750354-CD8D-4A3B-A7AC-04622BCB049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ED3C6-DA43-4D1C-9056-407A4FB1C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6"/>
            <a:ext cx="11090275" cy="5759450"/>
          </a:xfrm>
        </p:spPr>
        <p:txBody>
          <a:bodyPr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0CEB41-E921-45ED-951A-861E31E01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6B422D-769C-4E63-8763-ABBB88500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38FB6F-2D68-40C0-B628-142011F34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76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ED88E92-14F3-4B58-9E48-1D79E139A89E}"/>
              </a:ext>
            </a:extLst>
          </p:cNvPr>
          <p:cNvGrpSpPr/>
          <p:nvPr/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6466AE7-32B6-4334-AF41-B9387E6726C5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59C09F8-90CD-443F-9AA1-D08C56A605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C7304AB-BE7D-45AC-A876-4A24543AE5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E11922B-DDB3-46D7-B1BD-C1CCDB3C42E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580F8F6-E662-4BCD-AC9C-7E5DDBD5A773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A333FE5-ADB0-48EE-A1A6-9AA36DA343A2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B09CD4F-6DF4-48AA-BD35-23E3F2A643F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2223219-ACCC-42F2-A1B4-E3C8C8AB12A4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510B0E9-9BA0-4357-9E04-554C19BAAC89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F06DA80-525A-4C9E-A441-50630AA772A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841E027-8E53-4FEB-8605-2124D85731C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D871A2-AE80-4408-AA95-DC60D132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D122A1-7B97-4979-B319-1CE0A4A49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209A76-7DCD-477A-A6BA-EEA63FF94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118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D5C0F5C-A529-490C-8941-78F10C6A00D3}"/>
              </a:ext>
            </a:extLst>
          </p:cNvPr>
          <p:cNvGrpSpPr/>
          <p:nvPr/>
        </p:nvGrpSpPr>
        <p:grpSpPr>
          <a:xfrm flipH="1">
            <a:off x="0" y="0"/>
            <a:ext cx="12191999" cy="6858001"/>
            <a:chOff x="0" y="-2"/>
            <a:chExt cx="12191999" cy="68580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4A8D739-B942-4545-9459-A6CAF0444D1F}"/>
                </a:ext>
              </a:extLst>
            </p:cNvPr>
            <p:cNvSpPr/>
            <p:nvPr/>
          </p:nvSpPr>
          <p:spPr>
            <a:xfrm>
              <a:off x="7995665" y="2562224"/>
              <a:ext cx="4196334" cy="429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40000"/>
                  </a:schemeClr>
                </a:gs>
                <a:gs pos="34000">
                  <a:schemeClr val="accent3">
                    <a:alpha val="20000"/>
                  </a:schemeClr>
                </a:gs>
                <a:gs pos="65000">
                  <a:schemeClr val="accent3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BB38CCA-110B-4404-9363-BFFA76C096D2}"/>
                </a:ext>
              </a:extLst>
            </p:cNvPr>
            <p:cNvGrpSpPr/>
            <p:nvPr/>
          </p:nvGrpSpPr>
          <p:grpSpPr>
            <a:xfrm rot="16200000">
              <a:off x="2295528" y="-2295528"/>
              <a:ext cx="6858000" cy="11449051"/>
              <a:chOff x="0" y="2333625"/>
              <a:chExt cx="9515474" cy="3766109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223FE99-C58F-4A56-8F8E-2942FF74E4BD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BBD4511-8AB6-4BD3-8410-7FB3EC8D42B2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A8CA067-2248-4BD3-B56E-2C014AEB2273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583369" y="-3583369"/>
              <a:ext cx="4713262" cy="11880000"/>
              <a:chOff x="1" y="0"/>
              <a:chExt cx="8305797" cy="6858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C017B9B-2727-4255-8F80-9D4C2A5AE297}"/>
                  </a:ext>
                </a:extLst>
              </p:cNvPr>
              <p:cNvSpPr/>
              <p:nvPr/>
            </p:nvSpPr>
            <p:spPr>
              <a:xfrm>
                <a:off x="931" y="342900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93C5F16-BC47-4707-B6B7-DC5262ACDC51}"/>
                  </a:ext>
                </a:extLst>
              </p:cNvPr>
              <p:cNvSpPr/>
              <p:nvPr/>
            </p:nvSpPr>
            <p:spPr>
              <a:xfrm flipV="1">
                <a:off x="1" y="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E88FE13-0734-4BB3-B4D1-7C53A194DA84}"/>
                </a:ext>
              </a:extLst>
            </p:cNvPr>
            <p:cNvGrpSpPr/>
            <p:nvPr/>
          </p:nvGrpSpPr>
          <p:grpSpPr>
            <a:xfrm>
              <a:off x="2676525" y="0"/>
              <a:ext cx="9515473" cy="3766109"/>
              <a:chOff x="2333625" y="2433367"/>
              <a:chExt cx="9897159" cy="3766109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C9B7EF7-1EDF-4AC7-8E40-C2801783AC85}"/>
                  </a:ext>
                </a:extLst>
              </p:cNvPr>
              <p:cNvSpPr/>
              <p:nvPr/>
            </p:nvSpPr>
            <p:spPr>
              <a:xfrm>
                <a:off x="728220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25CA0A0-9A3F-498E-983D-B3285EF5AD9A}"/>
                  </a:ext>
                </a:extLst>
              </p:cNvPr>
              <p:cNvSpPr/>
              <p:nvPr/>
            </p:nvSpPr>
            <p:spPr>
              <a:xfrm flipH="1">
                <a:off x="233362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5171814-E4F0-44B5-BC3F-588512210991}"/>
                </a:ext>
              </a:extLst>
            </p:cNvPr>
            <p:cNvGrpSpPr/>
            <p:nvPr/>
          </p:nvGrpSpPr>
          <p:grpSpPr>
            <a:xfrm>
              <a:off x="0" y="0"/>
              <a:ext cx="9515473" cy="3766109"/>
              <a:chOff x="0" y="2333625"/>
              <a:chExt cx="9515473" cy="3766109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E666ACD-EB1C-4732-971B-C3B26061DB82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A4E213B-7F96-44C1-90B3-B72E9387BF73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FE392AA-35E5-40E5-9309-284A0C5410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A8188C-9713-46E1-AA5C-C84FE515F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4511425" cy="277177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192CC-893A-4A84-A7E9-F389D83F0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0" y="540000"/>
            <a:ext cx="6408736" cy="5759450"/>
          </a:xfr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CC7765-7D44-43DD-A1DF-419D3E1C62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0000" y="3536950"/>
            <a:ext cx="4511426" cy="2771775"/>
          </a:xfrm>
        </p:spPr>
        <p:txBody>
          <a:bodyPr/>
          <a:lstStyle>
            <a:lvl1pPr marL="0" indent="0">
              <a:buNone/>
              <a:defRPr sz="1600" cap="all" spc="3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36875-AFB0-4905-8C9E-A72B4F597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37ABF-7E70-4E45-A67B-C503BF182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016CA-2983-47BF-BA09-2130A40C8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16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97E00A2-2906-4C97-9D1F-C789D3ADD373}"/>
              </a:ext>
            </a:extLst>
          </p:cNvPr>
          <p:cNvGrpSpPr/>
          <p:nvPr/>
        </p:nvGrpSpPr>
        <p:grpSpPr>
          <a:xfrm rot="10800000">
            <a:off x="1392000" y="0"/>
            <a:ext cx="10800000" cy="6858000"/>
            <a:chOff x="0" y="0"/>
            <a:chExt cx="10800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9CE8EF9-87D6-47FD-B7D3-2D48D8E48AC3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784998E-9D37-4D0D-889A-C67531E5295C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B575B0B-C502-438E-967C-64D268031426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-1714500" y="1714500"/>
            <a:ext cx="6858000" cy="3429000"/>
            <a:chOff x="0" y="0"/>
            <a:chExt cx="2880000" cy="1440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FC29931-00EB-4F74-BE4C-172A4C282A26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89B4C87-FDD3-406D-BE06-3ABF69905E03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D817A89-A0E1-4190-90AE-0571E6CE8FC6}"/>
              </a:ext>
            </a:extLst>
          </p:cNvPr>
          <p:cNvSpPr>
            <a:spLocks noChangeAspect="1"/>
          </p:cNvSpPr>
          <p:nvPr/>
        </p:nvSpPr>
        <p:spPr>
          <a:xfrm rot="10800000">
            <a:off x="5602287" y="268286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D20388-C666-4992-920D-5F034214950C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AB0CC3-A07E-43B8-9B34-0A67C1806D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800A6-9706-4B81-B957-C950A5F77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4511425" cy="277177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17652B-AA0D-4574-AF1D-7F7442D84B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2400" y="549275"/>
            <a:ext cx="6408736" cy="57594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A19547-D24B-4BD1-8C26-318450B171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9999" y="3536950"/>
            <a:ext cx="4511425" cy="2771774"/>
          </a:xfrm>
        </p:spPr>
        <p:txBody>
          <a:bodyPr/>
          <a:lstStyle>
            <a:lvl1pPr marL="0" indent="0">
              <a:buNone/>
              <a:defRPr sz="1600" cap="all" spc="3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A22E6-7E01-4547-8555-B2C197543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0F6BEC-98F3-43FE-BA9B-B046D8917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FAF54-57F0-46F9-A1BA-B554E140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38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749C77-AA3A-4DA0-9E20-32FCD2B8B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101135" cy="1809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8DC81A-9B5E-4A92-AA7B-3D750F95F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2528887"/>
            <a:ext cx="11101136" cy="3779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B8083-48FB-4D6A-B77A-262FE3E23D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6314400"/>
            <a:ext cx="7350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00" baseline="0">
                <a:solidFill>
                  <a:schemeClr val="tx1"/>
                </a:solidFill>
              </a:defRPr>
            </a:lvl1pPr>
          </a:lstStyle>
          <a:p>
            <a:endParaRPr lang="en-US" sz="10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DA5BD-F7C8-4883-81D1-EF1F6F00EF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75613" y="6314400"/>
            <a:ext cx="2623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none" spc="100" baseline="0">
                <a:solidFill>
                  <a:schemeClr val="tx1"/>
                </a:solidFill>
              </a:defRPr>
            </a:lvl1pPr>
          </a:lstStyle>
          <a:p>
            <a:pPr algn="r"/>
            <a:fld id="{7CF0BCE0-945C-4FDF-95A1-2149B1FF5B83}" type="datetimeFigureOut">
              <a:rPr lang="en-US" smtClean="0"/>
              <a:pPr algn="r"/>
              <a:t>8/23/2022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8FEDB-2614-400B-9C19-0F4D448D9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3899" y="6314400"/>
            <a:ext cx="757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00" baseline="0">
                <a:solidFill>
                  <a:schemeClr val="tx1"/>
                </a:solidFill>
              </a:defRPr>
            </a:lvl1pPr>
          </a:lstStyle>
          <a:p>
            <a:fld id="{4CD77608-3819-479B-BB98-C216BA724EFE}" type="slidenum">
              <a:rPr lang="en-US" smtClean="0"/>
              <a:pPr/>
              <a:t>‹N°›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3005472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68" r:id="rId6"/>
    <p:sldLayoutId id="2147483764" r:id="rId7"/>
    <p:sldLayoutId id="2147483765" r:id="rId8"/>
    <p:sldLayoutId id="2147483766" r:id="rId9"/>
    <p:sldLayoutId id="2147483767" r:id="rId10"/>
    <p:sldLayoutId id="21474837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180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neo.ens-lyon.fr/neo/formation/analyse/le-multi-agenda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5.jpg"/><Relationship Id="rId7" Type="http://schemas.openxmlformats.org/officeDocument/2006/relationships/diagramColors" Target="../diagrams/colors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neo.ens-lyon.fr/neo/formation/analyse/les-postures-eleves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hyperlink" Target="https://www.education.gouv.fr/le-referentiel-de-competences-des-metiers-du-professorat-et-de-l-education-5753" TargetMode="External"/><Relationship Id="rId7" Type="http://schemas.openxmlformats.org/officeDocument/2006/relationships/diagramLayout" Target="../diagrams/layout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microsoft.com/office/2007/relationships/hdphoto" Target="../media/hdphoto1.wdp"/><Relationship Id="rId10" Type="http://schemas.microsoft.com/office/2007/relationships/diagramDrawing" Target="../diagrams/drawing1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ducation.gouv.fr/bo/13/Hebdo30/MENE1315928A.htm?cid_bo=73066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ducation.gouv.fr/bo/13/Hebdo30/MENE1315928A.htm?cid_bo=73066" TargetMode="Externa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neo.ens-lyon.fr/neo/formation/analyse/les-postures-enseignantes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neo.ens-lyon.fr/neo/formation/analyse/outil2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1" name="Rectangle 97">
            <a:extLst>
              <a:ext uri="{FF2B5EF4-FFF2-40B4-BE49-F238E27FC236}">
                <a16:creationId xmlns:a16="http://schemas.microsoft.com/office/drawing/2014/main" id="{EB9B5A19-3592-48E2-BC31-90E092BD68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3" name="Group 99">
            <a:extLst>
              <a:ext uri="{FF2B5EF4-FFF2-40B4-BE49-F238E27FC236}">
                <a16:creationId xmlns:a16="http://schemas.microsoft.com/office/drawing/2014/main" id="{E2548C40-4C00-4E91-BFA6-84B4D66225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B6EE6BCA-C84E-4BED-B084-F599F7EE68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733246" y="906869"/>
              <a:ext cx="375139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01">
              <a:extLst>
                <a:ext uri="{FF2B5EF4-FFF2-40B4-BE49-F238E27FC236}">
                  <a16:creationId xmlns:a16="http://schemas.microsoft.com/office/drawing/2014/main" id="{24695526-4BAA-4EFE-91C1-1E446117C0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00DF9B86-7987-40DC-85D6-479F5A2E87C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5" name="Group 103">
              <a:extLst>
                <a:ext uri="{FF2B5EF4-FFF2-40B4-BE49-F238E27FC236}">
                  <a16:creationId xmlns:a16="http://schemas.microsoft.com/office/drawing/2014/main" id="{A5465368-1AF5-43D6-BAD2-6BE8B04D94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CEB28D27-BDED-4D8C-94FC-58E932357130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77AC833D-449C-45F4-9851-216F3681F24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09528AAE-A1EB-446C-81BE-BA5E4490E4E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9F7C0F2C-B581-402B-B4C4-6DFB7131498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356A6B0D-707F-420B-BF4D-2CB60CCCA06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F8B7A59E-D61A-4BEB-A38A-1E8E5EBB837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2" name="Rectangle 111">
            <a:extLst>
              <a:ext uri="{FF2B5EF4-FFF2-40B4-BE49-F238E27FC236}">
                <a16:creationId xmlns:a16="http://schemas.microsoft.com/office/drawing/2014/main" id="{DD99E1B6-CBC4-4306-9DFC-847D6D1352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40000"/>
                </a:schemeClr>
              </a:gs>
              <a:gs pos="37000">
                <a:schemeClr val="bg2">
                  <a:alpha val="40000"/>
                </a:schemeClr>
              </a:gs>
              <a:gs pos="79000">
                <a:schemeClr val="bg2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40000" y="2250905"/>
            <a:ext cx="4500561" cy="3195891"/>
          </a:xfrm>
        </p:spPr>
        <p:txBody>
          <a:bodyPr>
            <a:normAutofit/>
          </a:bodyPr>
          <a:lstStyle/>
          <a:p>
            <a:pPr algn="ctr"/>
            <a:r>
              <a:rPr lang="fr-FR" sz="7500">
                <a:latin typeface="Calibri"/>
                <a:cs typeface="Calibri Light"/>
              </a:rPr>
              <a:t>Module de formation </a:t>
            </a:r>
            <a:br>
              <a:rPr lang="fr-FR" sz="7500">
                <a:latin typeface="Calibri"/>
                <a:cs typeface="Calibri Light"/>
              </a:rPr>
            </a:br>
            <a:r>
              <a:rPr lang="fr-FR" sz="7500" smtClean="0">
                <a:latin typeface="Calibri Light"/>
                <a:cs typeface="Calibri Light"/>
              </a:rPr>
              <a:t>n°5</a:t>
            </a:r>
            <a:endParaRPr lang="fr-FR" sz="7500">
              <a:latin typeface="Calibri Light"/>
              <a:cs typeface="Calibri Light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379561" y="358965"/>
            <a:ext cx="3292862" cy="70202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b="1">
                <a:solidFill>
                  <a:srgbClr val="FFFF00"/>
                </a:solidFill>
              </a:rPr>
              <a:t>Economie &amp; gestion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C65ED2-CD71-6513-08F6-2B4C7E035D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08" r="21965" b="-1"/>
          <a:stretch/>
        </p:blipFill>
        <p:spPr>
          <a:xfrm>
            <a:off x="5747424" y="10"/>
            <a:ext cx="6444576" cy="685799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38C2E8F2-6FC7-5C7C-FA82-4C1B75E29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42" y="44357"/>
            <a:ext cx="2242277" cy="13312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36F568-DECE-6B1B-267B-CB450E9EB228}"/>
              </a:ext>
            </a:extLst>
          </p:cNvPr>
          <p:cNvSpPr txBox="1"/>
          <p:nvPr/>
        </p:nvSpPr>
        <p:spPr>
          <a:xfrm>
            <a:off x="496092" y="5531735"/>
            <a:ext cx="4540138" cy="1077218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</a:rPr>
              <a:t>Le positionnement élèves &amp; professeurs</a:t>
            </a:r>
            <a:endParaRPr lang="fr-FR" sz="32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4C37A-0C84-06F1-6B7E-227961930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776" y="0"/>
            <a:ext cx="11494153" cy="1002890"/>
          </a:xfrm>
        </p:spPr>
        <p:txBody>
          <a:bodyPr>
            <a:normAutofit/>
          </a:bodyPr>
          <a:lstStyle/>
          <a:p>
            <a:r>
              <a:rPr lang="en-US" sz="5400"/>
              <a:t>5</a:t>
            </a:r>
            <a:r>
              <a:rPr lang="en-US" sz="5400" smtClean="0"/>
              <a:t>) Le multi agenda du travail enseignant</a:t>
            </a:r>
            <a:endParaRPr lang="en-US" sz="5400"/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7136F568-DECE-6B1B-267B-CB450E9EB228}"/>
              </a:ext>
            </a:extLst>
          </p:cNvPr>
          <p:cNvSpPr txBox="1"/>
          <p:nvPr/>
        </p:nvSpPr>
        <p:spPr>
          <a:xfrm rot="16200000">
            <a:off x="-3136612" y="3198165"/>
            <a:ext cx="6858000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2400" b="1">
                <a:solidFill>
                  <a:srgbClr val="FF0000"/>
                </a:solidFill>
              </a:rPr>
              <a:t>Le positionnement élèves &amp; professeurs</a:t>
            </a:r>
            <a:endParaRPr lang="fr-FR" sz="2400" b="1">
              <a:solidFill>
                <a:srgbClr val="FF0000"/>
              </a:solidFill>
            </a:endParaRPr>
          </a:p>
        </p:txBody>
      </p:sp>
      <p:sp>
        <p:nvSpPr>
          <p:cNvPr id="5" name="Parchemin vertical 4">
            <a:hlinkClick r:id="rId2" action="ppaction://hlinksldjump"/>
          </p:cNvPr>
          <p:cNvSpPr/>
          <p:nvPr/>
        </p:nvSpPr>
        <p:spPr>
          <a:xfrm>
            <a:off x="0" y="6002594"/>
            <a:ext cx="584776" cy="855405"/>
          </a:xfrm>
          <a:prstGeom prst="verticalScroll">
            <a:avLst>
              <a:gd name="adj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smtClean="0"/>
              <a:t>Plan</a:t>
            </a:r>
            <a:endParaRPr lang="fr-FR" sz="1100"/>
          </a:p>
        </p:txBody>
      </p:sp>
      <p:sp>
        <p:nvSpPr>
          <p:cNvPr id="9" name="ZoneTexte 8"/>
          <p:cNvSpPr txBox="1"/>
          <p:nvPr/>
        </p:nvSpPr>
        <p:spPr>
          <a:xfrm>
            <a:off x="646331" y="6430296"/>
            <a:ext cx="155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 : </a:t>
            </a:r>
            <a:r>
              <a:rPr lang="fr-FR" smtClean="0">
                <a:hlinkClick r:id="rId3"/>
              </a:rPr>
              <a:t>IFE</a:t>
            </a:r>
            <a:endParaRPr lang="fr-FR"/>
          </a:p>
        </p:txBody>
      </p:sp>
      <p:pic>
        <p:nvPicPr>
          <p:cNvPr id="29" name="Picture 2" descr="Afficher l’image source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328" y="949070"/>
            <a:ext cx="1556049" cy="1319750"/>
          </a:xfrm>
          <a:prstGeom prst="ellipse">
            <a:avLst/>
          </a:prstGeom>
          <a:solidFill>
            <a:schemeClr val="accent1">
              <a:alpha val="84000"/>
            </a:schemeClr>
          </a:solidFill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sp>
        <p:nvSpPr>
          <p:cNvPr id="31" name="Légende encadrée avec une bordure 1 30"/>
          <p:cNvSpPr/>
          <p:nvPr/>
        </p:nvSpPr>
        <p:spPr>
          <a:xfrm>
            <a:off x="3773979" y="820770"/>
            <a:ext cx="8068977" cy="1262643"/>
          </a:xfrm>
          <a:prstGeom prst="accentBorderCallout1">
            <a:avLst>
              <a:gd name="adj1" fmla="val 29263"/>
              <a:gd name="adj2" fmla="val -2850"/>
              <a:gd name="adj3" fmla="val 30134"/>
              <a:gd name="adj4" fmla="val -18666"/>
            </a:avLst>
          </a:prstGeom>
          <a:solidFill>
            <a:schemeClr val="tx1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>
                <a:solidFill>
                  <a:schemeClr val="bg1"/>
                </a:solidFill>
              </a:rPr>
              <a:t>A l’instar du symplexe décrit dans la diapositive précédente, voici un second outil décrivant les multiples activités d’un enseignant.</a:t>
            </a:r>
          </a:p>
          <a:p>
            <a:pPr algn="ctr"/>
            <a:r>
              <a:rPr lang="fr-FR" smtClean="0">
                <a:solidFill>
                  <a:schemeClr val="bg1"/>
                </a:solidFill>
              </a:rPr>
              <a:t>Le lien ci-dessous (cf source) explicite davantage le contenu de cet outil.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8" name="Flèche droite rayée 7"/>
          <p:cNvSpPr/>
          <p:nvPr/>
        </p:nvSpPr>
        <p:spPr>
          <a:xfrm>
            <a:off x="6046440" y="3611424"/>
            <a:ext cx="1165122" cy="1135626"/>
          </a:xfrm>
          <a:prstGeom prst="strip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6990735" y="2457262"/>
            <a:ext cx="508819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smtClean="0"/>
              <a:t>Quelles sont les préoccupations ?</a:t>
            </a:r>
          </a:p>
          <a:p>
            <a:endParaRPr lang="fr-FR" sz="1600"/>
          </a:p>
          <a:p>
            <a:pPr marL="342900" indent="-342900">
              <a:buAutoNum type="alphaLcPeriod"/>
            </a:pPr>
            <a:r>
              <a:rPr lang="fr-FR" sz="1600" u="sng"/>
              <a:t>E</a:t>
            </a:r>
            <a:r>
              <a:rPr lang="fr-FR" sz="1600" u="sng" smtClean="0"/>
              <a:t>nseigner un contenu </a:t>
            </a:r>
            <a:r>
              <a:rPr lang="fr-FR" sz="1600" smtClean="0"/>
              <a:t>(préoccupation centrale) porte sur les « Objets de savoirs, les techniques »</a:t>
            </a:r>
          </a:p>
          <a:p>
            <a:pPr marL="342900" indent="-342900">
              <a:buAutoNum type="alphaLcPeriod"/>
            </a:pPr>
            <a:r>
              <a:rPr lang="fr-FR" sz="1600" smtClean="0"/>
              <a:t>En périphérie, on trouve : 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fr-FR" sz="1600" u="sng" smtClean="0"/>
              <a:t>Le pilotage des dimensions spatio-temporelles </a:t>
            </a:r>
            <a:r>
              <a:rPr lang="fr-FR" sz="1600" smtClean="0"/>
              <a:t>(timing / déplacements professeurs et élèves / utilisation d’instruments d’enseignement)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fr-FR" sz="1600" u="sng" smtClean="0"/>
              <a:t>L’atmosphère </a:t>
            </a:r>
            <a:r>
              <a:rPr lang="fr-FR" sz="1600" smtClean="0"/>
              <a:t>(ou climat de classe) favorisant la parole et l’engagement des élèves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fr-FR" sz="1600" u="sng" smtClean="0"/>
              <a:t>Le tissage </a:t>
            </a:r>
            <a:r>
              <a:rPr lang="fr-FR" sz="1600" smtClean="0"/>
              <a:t>avec l’introduction et la conclusion des différentes tâches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fr-FR" sz="1600" u="sng" smtClean="0"/>
              <a:t>L’étayage</a:t>
            </a:r>
            <a:r>
              <a:rPr lang="fr-FR" sz="1600" smtClean="0"/>
              <a:t> ou accompagnement de l’élève (par le soutien, la demande d’approfondissement et le contrôle des réponses)</a:t>
            </a:r>
            <a:endParaRPr lang="fr-FR" sz="160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95" y="2334735"/>
            <a:ext cx="5251089" cy="388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11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4C37A-0C84-06F1-6B7E-227961930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1237" y="749561"/>
            <a:ext cx="4224945" cy="825910"/>
          </a:xfrm>
        </p:spPr>
        <p:txBody>
          <a:bodyPr>
            <a:normAutofit/>
          </a:bodyPr>
          <a:lstStyle/>
          <a:p>
            <a:r>
              <a:rPr lang="en-US" sz="4800" smtClean="0"/>
              <a:t>En conclusion : </a:t>
            </a:r>
            <a:endParaRPr lang="en-US" sz="4800"/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7136F568-DECE-6B1B-267B-CB450E9EB228}"/>
              </a:ext>
            </a:extLst>
          </p:cNvPr>
          <p:cNvSpPr txBox="1"/>
          <p:nvPr/>
        </p:nvSpPr>
        <p:spPr>
          <a:xfrm rot="16200000">
            <a:off x="-3136612" y="3198166"/>
            <a:ext cx="6858000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2400" b="1">
                <a:solidFill>
                  <a:srgbClr val="FF0000"/>
                </a:solidFill>
              </a:rPr>
              <a:t>Le positionnement élèves &amp; professeurs</a:t>
            </a:r>
            <a:endParaRPr lang="fr-FR" sz="2400" b="1">
              <a:solidFill>
                <a:srgbClr val="FF0000"/>
              </a:solidFill>
            </a:endParaRPr>
          </a:p>
        </p:txBody>
      </p:sp>
      <p:sp>
        <p:nvSpPr>
          <p:cNvPr id="6" name="Parchemin vertical 5">
            <a:hlinkClick r:id="rId2" action="ppaction://hlinksldjump"/>
          </p:cNvPr>
          <p:cNvSpPr/>
          <p:nvPr/>
        </p:nvSpPr>
        <p:spPr>
          <a:xfrm>
            <a:off x="0" y="6002594"/>
            <a:ext cx="584776" cy="855405"/>
          </a:xfrm>
          <a:prstGeom prst="verticalScroll">
            <a:avLst>
              <a:gd name="adj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smtClean="0"/>
              <a:t>Plan</a:t>
            </a:r>
            <a:endParaRPr lang="fr-FR" sz="110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3614">
            <a:off x="1002342" y="564910"/>
            <a:ext cx="2272470" cy="17784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ectangle à coins arrondis 2"/>
          <p:cNvSpPr/>
          <p:nvPr/>
        </p:nvSpPr>
        <p:spPr>
          <a:xfrm>
            <a:off x="3008672" y="2103123"/>
            <a:ext cx="6150077" cy="12388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/>
              <a:t>La perception des postures tant des élèves que celle du professeur s’inscrit dans une logique dynamique avec </a:t>
            </a:r>
            <a:endParaRPr lang="fr-FR"/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2022969794"/>
              </p:ext>
            </p:extLst>
          </p:nvPr>
        </p:nvGraphicFramePr>
        <p:xfrm>
          <a:off x="646331" y="2507227"/>
          <a:ext cx="11226121" cy="4850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8354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34204"/>
            <a:ext cx="5349241" cy="752487"/>
          </a:xfrm>
          <a:solidFill>
            <a:srgbClr val="FFFF00"/>
          </a:solidFill>
        </p:spPr>
        <p:txBody>
          <a:bodyPr anchor="ctr">
            <a:normAutofit/>
          </a:bodyPr>
          <a:lstStyle/>
          <a:p>
            <a:pPr algn="ctr"/>
            <a:r>
              <a:rPr lang="fr-FR" sz="3000" b="1" u="sng" dirty="0">
                <a:solidFill>
                  <a:srgbClr val="0070C0"/>
                </a:solidFill>
                <a:cs typeface="Calibri Light"/>
              </a:rPr>
              <a:t>Plan du module de formation</a:t>
            </a:r>
            <a:endParaRPr lang="fr-FR" sz="3000" b="1" u="sng">
              <a:solidFill>
                <a:srgbClr val="0070C0"/>
              </a:solidFill>
            </a:endParaRPr>
          </a:p>
        </p:txBody>
      </p:sp>
      <p:pic>
        <p:nvPicPr>
          <p:cNvPr id="4" name="Picture 3" descr="Épingles colorées liées par des fils">
            <a:extLst>
              <a:ext uri="{FF2B5EF4-FFF2-40B4-BE49-F238E27FC236}">
                <a16:creationId xmlns:a16="http://schemas.microsoft.com/office/drawing/2014/main" id="{616B57D5-E937-FF59-9A17-7618AF69DA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82" r="13264" b="7"/>
          <a:stretch/>
        </p:blipFill>
        <p:spPr>
          <a:xfrm>
            <a:off x="5349241" y="10"/>
            <a:ext cx="6842759" cy="685799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03909" y="1345350"/>
            <a:ext cx="524533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 2" panose="05020102010507070707" pitchFamily="18" charset="2"/>
              <a:buChar char=""/>
            </a:pPr>
            <a:r>
              <a:rPr lang="fr-FR" smtClean="0">
                <a:solidFill>
                  <a:srgbClr val="FFC000"/>
                </a:solidFill>
                <a:hlinkClick r:id="rId3" action="ppaction://hlinksldjump"/>
              </a:rPr>
              <a:t>(diapositive 3) : introduction – enjeux de ce module</a:t>
            </a:r>
            <a:endParaRPr lang="fr-FR" smtClean="0">
              <a:solidFill>
                <a:srgbClr val="FFC000"/>
              </a:solidFill>
            </a:endParaRPr>
          </a:p>
          <a:p>
            <a:pPr algn="just"/>
            <a:r>
              <a:rPr lang="fr-FR" smtClean="0"/>
              <a:t>- - - - - - - - - - - - - - - - - - - - - - - - - - - - - - - - - - - - </a:t>
            </a:r>
            <a:endParaRPr lang="fr-FR"/>
          </a:p>
          <a:p>
            <a:pPr marL="285750" indent="-285750" algn="just">
              <a:buFont typeface="Wingdings 2" panose="05020102010507070707" pitchFamily="18" charset="2"/>
              <a:buChar char=""/>
            </a:pPr>
            <a:r>
              <a:rPr lang="fr-FR" smtClean="0">
                <a:solidFill>
                  <a:srgbClr val="FFC000"/>
                </a:solidFill>
                <a:hlinkClick r:id="rId4" action="ppaction://hlinksldjump"/>
              </a:rPr>
              <a:t>(diapositive 4) : les 5 postures élèves </a:t>
            </a:r>
            <a:endParaRPr lang="fr-FR" smtClean="0">
              <a:solidFill>
                <a:srgbClr val="FFC000"/>
              </a:solidFill>
            </a:endParaRPr>
          </a:p>
          <a:p>
            <a:pPr algn="just"/>
            <a:r>
              <a:rPr lang="fr-FR" smtClean="0"/>
              <a:t>- </a:t>
            </a:r>
            <a:r>
              <a:rPr lang="fr-FR"/>
              <a:t>- - - - - - - - - - - - - - - - - - - - - - - - - - - - - - - - - - </a:t>
            </a:r>
            <a:r>
              <a:rPr lang="fr-FR" smtClean="0"/>
              <a:t>- </a:t>
            </a:r>
            <a:endParaRPr lang="fr-FR"/>
          </a:p>
          <a:p>
            <a:pPr marL="285750" indent="-285750" algn="just">
              <a:buFont typeface="Wingdings 2" panose="05020102010507070707" pitchFamily="18" charset="2"/>
              <a:buChar char=""/>
            </a:pPr>
            <a:r>
              <a:rPr lang="fr-FR" smtClean="0">
                <a:solidFill>
                  <a:srgbClr val="00B050"/>
                </a:solidFill>
                <a:hlinkClick r:id="rId5" action="ppaction://hlinksldjump"/>
              </a:rPr>
              <a:t>(diapositives 5 à 7) : le </a:t>
            </a:r>
            <a:r>
              <a:rPr lang="fr-FR" smtClean="0">
                <a:solidFill>
                  <a:srgbClr val="00B050"/>
                </a:solidFill>
              </a:rPr>
              <a:t>référentiel de compétences des professeurs</a:t>
            </a:r>
            <a:endParaRPr lang="fr-FR" smtClean="0">
              <a:solidFill>
                <a:srgbClr val="00B050"/>
              </a:solidFill>
              <a:hlinkClick r:id="rId6" action="ppaction://hlinksldjump"/>
            </a:endParaRPr>
          </a:p>
          <a:p>
            <a:pPr algn="just"/>
            <a:r>
              <a:rPr lang="fr-FR" smtClean="0">
                <a:solidFill>
                  <a:srgbClr val="00B050"/>
                </a:solidFill>
                <a:hlinkClick r:id="rId6" action="ppaction://hlinksldjump"/>
              </a:rPr>
              <a:t> </a:t>
            </a:r>
            <a:r>
              <a:rPr lang="fr-FR" smtClean="0"/>
              <a:t>- </a:t>
            </a:r>
            <a:r>
              <a:rPr lang="fr-FR"/>
              <a:t>- - - - - - - - - - - - - - - - - - - - - - - - - - - - - - - </a:t>
            </a:r>
            <a:r>
              <a:rPr lang="fr-FR" smtClean="0"/>
              <a:t>- </a:t>
            </a:r>
            <a:r>
              <a:rPr lang="fr-FR"/>
              <a:t>- - - </a:t>
            </a:r>
          </a:p>
          <a:p>
            <a:pPr marL="265113" indent="-265113" algn="just"/>
            <a:r>
              <a:rPr lang="fr-FR" smtClean="0">
                <a:solidFill>
                  <a:srgbClr val="7030A0"/>
                </a:solidFill>
                <a:sym typeface="Wingdings 2" panose="05020102010507070707" pitchFamily="18" charset="2"/>
              </a:rPr>
              <a:t></a:t>
            </a:r>
            <a:r>
              <a:rPr lang="fr-FR" smtClean="0">
                <a:sym typeface="Wingdings 2" panose="05020102010507070707" pitchFamily="18" charset="2"/>
              </a:rPr>
              <a:t> </a:t>
            </a:r>
            <a:r>
              <a:rPr lang="fr-FR" smtClean="0">
                <a:solidFill>
                  <a:schemeClr val="accent5"/>
                </a:solidFill>
              </a:rPr>
              <a:t>(diapositive 8) : les 6 postures enseignantes</a:t>
            </a:r>
          </a:p>
          <a:p>
            <a:pPr algn="just"/>
            <a:r>
              <a:rPr lang="fr-FR"/>
              <a:t>- - - - - - - - - - - - - - - - - - - - - - - - - - - - - - - - - - - - </a:t>
            </a:r>
          </a:p>
          <a:p>
            <a:pPr marL="265113" indent="-265113" algn="just"/>
            <a:r>
              <a:rPr lang="fr-FR" smtClean="0">
                <a:solidFill>
                  <a:srgbClr val="FF0000"/>
                </a:solidFill>
                <a:sym typeface="Wingdings 2" panose="05020102010507070707" pitchFamily="18" charset="2"/>
              </a:rPr>
              <a:t></a:t>
            </a:r>
            <a:r>
              <a:rPr lang="fr-FR">
                <a:sym typeface="Wingdings 2" panose="05020102010507070707" pitchFamily="18" charset="2"/>
              </a:rPr>
              <a:t> </a:t>
            </a:r>
            <a:r>
              <a:rPr lang="fr-FR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rId6" action="ppaction://hlinksldjump"/>
              </a:rPr>
              <a:t>(diapositive </a:t>
            </a:r>
            <a:r>
              <a:rPr lang="fr-FR">
                <a:solidFill>
                  <a:schemeClr val="accent3">
                    <a:lumMod val="60000"/>
                    <a:lumOff val="40000"/>
                  </a:schemeClr>
                </a:solidFill>
                <a:hlinkClick r:id="rId6" action="ppaction://hlinksldjump"/>
              </a:rPr>
              <a:t>9</a:t>
            </a:r>
            <a:r>
              <a:rPr lang="fr-FR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rId6" action="ppaction://hlinksldjump"/>
              </a:rPr>
              <a:t>) : le symplexe du travail enseignant </a:t>
            </a:r>
            <a:endParaRPr lang="fr-FR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265113" indent="-265113" algn="just"/>
            <a:r>
              <a:rPr lang="fr-FR" smtClean="0"/>
              <a:t>- </a:t>
            </a:r>
            <a:r>
              <a:rPr lang="fr-FR"/>
              <a:t>- - - - - - - - - - - - - - - - - - - - - - - - - - - - - - - - - - </a:t>
            </a:r>
            <a:r>
              <a:rPr lang="fr-FR" smtClean="0"/>
              <a:t>-</a:t>
            </a:r>
            <a:endParaRPr lang="fr-FR"/>
          </a:p>
          <a:p>
            <a:pPr marL="354013" indent="-354013" algn="just"/>
            <a:r>
              <a:rPr lang="fr-FR" smtClean="0">
                <a:solidFill>
                  <a:srgbClr val="00B050"/>
                </a:solidFill>
                <a:sym typeface="Wingdings 2" panose="05020102010507070707" pitchFamily="18" charset="2"/>
              </a:rPr>
              <a:t></a:t>
            </a:r>
            <a:r>
              <a:rPr lang="fr-FR" smtClean="0">
                <a:sym typeface="Wingdings 2" panose="05020102010507070707" pitchFamily="18" charset="2"/>
              </a:rPr>
              <a:t> </a:t>
            </a:r>
            <a:r>
              <a:rPr lang="fr-FR" smtClean="0">
                <a:solidFill>
                  <a:schemeClr val="accent3">
                    <a:lumMod val="75000"/>
                  </a:schemeClr>
                </a:solidFill>
                <a:hlinkClick r:id="" action="ppaction://noaction"/>
              </a:rPr>
              <a:t>(diapositive 10) : </a:t>
            </a:r>
            <a:r>
              <a:rPr lang="fr-FR" smtClean="0">
                <a:solidFill>
                  <a:schemeClr val="accent3">
                    <a:lumMod val="75000"/>
                  </a:schemeClr>
                </a:solidFill>
              </a:rPr>
              <a:t>le multi-agenda du travail enseignant</a:t>
            </a:r>
          </a:p>
          <a:p>
            <a:pPr marL="354013" indent="-354013" algn="just"/>
            <a:r>
              <a:rPr lang="fr-FR" smtClean="0"/>
              <a:t>- </a:t>
            </a:r>
            <a:r>
              <a:rPr lang="fr-FR"/>
              <a:t>- - - - - - - - - - - - - - - - - - - - - - - - - - - - - - - - - - </a:t>
            </a:r>
            <a:r>
              <a:rPr lang="fr-FR" smtClean="0"/>
              <a:t>-</a:t>
            </a:r>
            <a:endParaRPr lang="fr-FR">
              <a:solidFill>
                <a:srgbClr val="0070C0"/>
              </a:solidFill>
              <a:sym typeface="Wingdings 2" panose="05020102010507070707" pitchFamily="18" charset="2"/>
            </a:endParaRPr>
          </a:p>
          <a:p>
            <a:pPr marL="633413" indent="-633413" algn="just"/>
            <a:r>
              <a:rPr lang="fr-FR" smtClean="0">
                <a:solidFill>
                  <a:srgbClr val="FFFF00"/>
                </a:solidFill>
                <a:sym typeface="Wingdings 2" panose="05020102010507070707" pitchFamily="18" charset="2"/>
              </a:rPr>
              <a:t></a:t>
            </a:r>
            <a:r>
              <a:rPr lang="fr-FR" smtClean="0">
                <a:solidFill>
                  <a:srgbClr val="00B0F0"/>
                </a:solidFill>
                <a:sym typeface="Wingdings 2" panose="05020102010507070707" pitchFamily="18" charset="2"/>
              </a:rPr>
              <a:t> </a:t>
            </a:r>
            <a:r>
              <a:rPr lang="fr-FR" smtClean="0">
                <a:solidFill>
                  <a:srgbClr val="0070C0"/>
                </a:solidFill>
                <a:sym typeface="Wingdings 2" panose="05020102010507070707" pitchFamily="18" charset="2"/>
              </a:rPr>
              <a:t>(diapositive 11) : conclusion</a:t>
            </a:r>
            <a:endParaRPr lang="fr-FR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44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4C37A-0C84-06F1-6B7E-227961930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776" y="0"/>
            <a:ext cx="11494153" cy="1002890"/>
          </a:xfrm>
        </p:spPr>
        <p:txBody>
          <a:bodyPr>
            <a:normAutofit/>
          </a:bodyPr>
          <a:lstStyle/>
          <a:p>
            <a:r>
              <a:rPr lang="en-US" smtClean="0"/>
              <a:t>Introduction : enjeux de ce module</a:t>
            </a:r>
            <a:endParaRPr lang="en-US"/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7136F568-DECE-6B1B-267B-CB450E9EB228}"/>
              </a:ext>
            </a:extLst>
          </p:cNvPr>
          <p:cNvSpPr txBox="1"/>
          <p:nvPr/>
        </p:nvSpPr>
        <p:spPr>
          <a:xfrm rot="16200000">
            <a:off x="-3136612" y="3198167"/>
            <a:ext cx="6858000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2400" b="1" smtClean="0">
                <a:solidFill>
                  <a:srgbClr val="FF0000"/>
                </a:solidFill>
              </a:rPr>
              <a:t>Le positionnement élèves &amp; professeurs</a:t>
            </a:r>
            <a:endParaRPr lang="fr-FR" sz="2400" b="1">
              <a:solidFill>
                <a:srgbClr val="FF0000"/>
              </a:solidFill>
            </a:endParaRPr>
          </a:p>
        </p:txBody>
      </p:sp>
      <p:sp>
        <p:nvSpPr>
          <p:cNvPr id="5" name="Parchemin vertical 4">
            <a:hlinkClick r:id="rId2" action="ppaction://hlinksldjump"/>
          </p:cNvPr>
          <p:cNvSpPr/>
          <p:nvPr/>
        </p:nvSpPr>
        <p:spPr>
          <a:xfrm>
            <a:off x="0" y="6002594"/>
            <a:ext cx="584776" cy="855405"/>
          </a:xfrm>
          <a:prstGeom prst="verticalScroll">
            <a:avLst>
              <a:gd name="adj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smtClean="0"/>
              <a:t>Plan</a:t>
            </a:r>
            <a:endParaRPr lang="fr-FR" sz="1100"/>
          </a:p>
        </p:txBody>
      </p:sp>
      <p:grpSp>
        <p:nvGrpSpPr>
          <p:cNvPr id="3" name="Groupe 2"/>
          <p:cNvGrpSpPr/>
          <p:nvPr/>
        </p:nvGrpSpPr>
        <p:grpSpPr>
          <a:xfrm>
            <a:off x="1516165" y="1002891"/>
            <a:ext cx="9631374" cy="5716738"/>
            <a:chOff x="2567278" y="1002890"/>
            <a:chExt cx="6576098" cy="5716738"/>
          </a:xfrm>
        </p:grpSpPr>
        <p:sp>
          <p:nvSpPr>
            <p:cNvPr id="6" name="Forme libre 5"/>
            <p:cNvSpPr/>
            <p:nvPr/>
          </p:nvSpPr>
          <p:spPr>
            <a:xfrm>
              <a:off x="2996204" y="1002890"/>
              <a:ext cx="2521933" cy="1171021"/>
            </a:xfrm>
            <a:custGeom>
              <a:avLst/>
              <a:gdLst>
                <a:gd name="connsiteX0" fmla="*/ 0 w 2107839"/>
                <a:gd name="connsiteY0" fmla="*/ 117102 h 1171021"/>
                <a:gd name="connsiteX1" fmla="*/ 117102 w 2107839"/>
                <a:gd name="connsiteY1" fmla="*/ 0 h 1171021"/>
                <a:gd name="connsiteX2" fmla="*/ 1990737 w 2107839"/>
                <a:gd name="connsiteY2" fmla="*/ 0 h 1171021"/>
                <a:gd name="connsiteX3" fmla="*/ 2107839 w 2107839"/>
                <a:gd name="connsiteY3" fmla="*/ 117102 h 1171021"/>
                <a:gd name="connsiteX4" fmla="*/ 2107839 w 2107839"/>
                <a:gd name="connsiteY4" fmla="*/ 1053919 h 1171021"/>
                <a:gd name="connsiteX5" fmla="*/ 1990737 w 2107839"/>
                <a:gd name="connsiteY5" fmla="*/ 1171021 h 1171021"/>
                <a:gd name="connsiteX6" fmla="*/ 117102 w 2107839"/>
                <a:gd name="connsiteY6" fmla="*/ 1171021 h 1171021"/>
                <a:gd name="connsiteX7" fmla="*/ 0 w 2107839"/>
                <a:gd name="connsiteY7" fmla="*/ 1053919 h 1171021"/>
                <a:gd name="connsiteX8" fmla="*/ 0 w 2107839"/>
                <a:gd name="connsiteY8" fmla="*/ 117102 h 1171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7839" h="1171021">
                  <a:moveTo>
                    <a:pt x="0" y="117102"/>
                  </a:moveTo>
                  <a:cubicBezTo>
                    <a:pt x="0" y="52428"/>
                    <a:pt x="52428" y="0"/>
                    <a:pt x="117102" y="0"/>
                  </a:cubicBezTo>
                  <a:lnTo>
                    <a:pt x="1990737" y="0"/>
                  </a:lnTo>
                  <a:cubicBezTo>
                    <a:pt x="2055411" y="0"/>
                    <a:pt x="2107839" y="52428"/>
                    <a:pt x="2107839" y="117102"/>
                  </a:cubicBezTo>
                  <a:lnTo>
                    <a:pt x="2107839" y="1053919"/>
                  </a:lnTo>
                  <a:cubicBezTo>
                    <a:pt x="2107839" y="1118593"/>
                    <a:pt x="2055411" y="1171021"/>
                    <a:pt x="1990737" y="1171021"/>
                  </a:cubicBezTo>
                  <a:lnTo>
                    <a:pt x="117102" y="1171021"/>
                  </a:lnTo>
                  <a:cubicBezTo>
                    <a:pt x="52428" y="1171021"/>
                    <a:pt x="0" y="1118593"/>
                    <a:pt x="0" y="1053919"/>
                  </a:cubicBezTo>
                  <a:lnTo>
                    <a:pt x="0" y="117102"/>
                  </a:ln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8" tIns="106688" rIns="106688" bIns="106688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800" b="1" kern="1200" smtClean="0"/>
                <a:t>Positionnement élève</a:t>
              </a:r>
              <a:endParaRPr lang="fr-FR" sz="2800" b="1" kern="1200"/>
            </a:p>
          </p:txBody>
        </p:sp>
        <p:sp>
          <p:nvSpPr>
            <p:cNvPr id="8" name="Forme libre 7"/>
            <p:cNvSpPr/>
            <p:nvPr/>
          </p:nvSpPr>
          <p:spPr>
            <a:xfrm>
              <a:off x="6454953" y="1002890"/>
              <a:ext cx="2583201" cy="1171021"/>
            </a:xfrm>
            <a:custGeom>
              <a:avLst/>
              <a:gdLst>
                <a:gd name="connsiteX0" fmla="*/ 0 w 2107839"/>
                <a:gd name="connsiteY0" fmla="*/ 117102 h 1171021"/>
                <a:gd name="connsiteX1" fmla="*/ 117102 w 2107839"/>
                <a:gd name="connsiteY1" fmla="*/ 0 h 1171021"/>
                <a:gd name="connsiteX2" fmla="*/ 1990737 w 2107839"/>
                <a:gd name="connsiteY2" fmla="*/ 0 h 1171021"/>
                <a:gd name="connsiteX3" fmla="*/ 2107839 w 2107839"/>
                <a:gd name="connsiteY3" fmla="*/ 117102 h 1171021"/>
                <a:gd name="connsiteX4" fmla="*/ 2107839 w 2107839"/>
                <a:gd name="connsiteY4" fmla="*/ 1053919 h 1171021"/>
                <a:gd name="connsiteX5" fmla="*/ 1990737 w 2107839"/>
                <a:gd name="connsiteY5" fmla="*/ 1171021 h 1171021"/>
                <a:gd name="connsiteX6" fmla="*/ 117102 w 2107839"/>
                <a:gd name="connsiteY6" fmla="*/ 1171021 h 1171021"/>
                <a:gd name="connsiteX7" fmla="*/ 0 w 2107839"/>
                <a:gd name="connsiteY7" fmla="*/ 1053919 h 1171021"/>
                <a:gd name="connsiteX8" fmla="*/ 0 w 2107839"/>
                <a:gd name="connsiteY8" fmla="*/ 117102 h 1171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7839" h="1171021">
                  <a:moveTo>
                    <a:pt x="0" y="117102"/>
                  </a:moveTo>
                  <a:cubicBezTo>
                    <a:pt x="0" y="52428"/>
                    <a:pt x="52428" y="0"/>
                    <a:pt x="117102" y="0"/>
                  </a:cubicBezTo>
                  <a:lnTo>
                    <a:pt x="1990737" y="0"/>
                  </a:lnTo>
                  <a:cubicBezTo>
                    <a:pt x="2055411" y="0"/>
                    <a:pt x="2107839" y="52428"/>
                    <a:pt x="2107839" y="117102"/>
                  </a:cubicBezTo>
                  <a:lnTo>
                    <a:pt x="2107839" y="1053919"/>
                  </a:lnTo>
                  <a:cubicBezTo>
                    <a:pt x="2107839" y="1118593"/>
                    <a:pt x="2055411" y="1171021"/>
                    <a:pt x="1990737" y="1171021"/>
                  </a:cubicBezTo>
                  <a:lnTo>
                    <a:pt x="117102" y="1171021"/>
                  </a:lnTo>
                  <a:cubicBezTo>
                    <a:pt x="52428" y="1171021"/>
                    <a:pt x="0" y="1118593"/>
                    <a:pt x="0" y="1053919"/>
                  </a:cubicBezTo>
                  <a:lnTo>
                    <a:pt x="0" y="117102"/>
                  </a:lnTo>
                  <a:close/>
                </a:path>
              </a:pathLst>
            </a:custGeom>
          </p:spPr>
          <p:style>
            <a:lnRef idx="2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8" tIns="106688" rIns="106688" bIns="106688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800" b="1" kern="1200" smtClean="0"/>
                <a:t>Positionnement professeur</a:t>
              </a:r>
              <a:endParaRPr lang="fr-FR" sz="2800" b="1" kern="1200"/>
            </a:p>
          </p:txBody>
        </p:sp>
        <p:sp>
          <p:nvSpPr>
            <p:cNvPr id="9" name="Triangle isocèle 8"/>
            <p:cNvSpPr/>
            <p:nvPr/>
          </p:nvSpPr>
          <p:spPr>
            <a:xfrm>
              <a:off x="5460991" y="5979733"/>
              <a:ext cx="878266" cy="739895"/>
            </a:xfrm>
            <a:prstGeom prst="triangle">
              <a:avLst/>
            </a:prstGeom>
          </p:spPr>
          <p:style>
            <a:lnRef idx="2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ctangle 9"/>
            <p:cNvSpPr/>
            <p:nvPr/>
          </p:nvSpPr>
          <p:spPr>
            <a:xfrm rot="240000">
              <a:off x="2567278" y="5585523"/>
              <a:ext cx="6474569" cy="368598"/>
            </a:xfrm>
            <a:prstGeom prst="rect">
              <a:avLst/>
            </a:prstGeom>
          </p:spPr>
          <p:style>
            <a:ln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orme libre 10"/>
            <p:cNvSpPr/>
            <p:nvPr/>
          </p:nvSpPr>
          <p:spPr>
            <a:xfrm rot="240000">
              <a:off x="6109663" y="4968140"/>
              <a:ext cx="2915524" cy="664798"/>
            </a:xfrm>
            <a:custGeom>
              <a:avLst/>
              <a:gdLst>
                <a:gd name="connsiteX0" fmla="*/ 0 w 2915524"/>
                <a:gd name="connsiteY0" fmla="*/ 110802 h 664798"/>
                <a:gd name="connsiteX1" fmla="*/ 110802 w 2915524"/>
                <a:gd name="connsiteY1" fmla="*/ 0 h 664798"/>
                <a:gd name="connsiteX2" fmla="*/ 2804722 w 2915524"/>
                <a:gd name="connsiteY2" fmla="*/ 0 h 664798"/>
                <a:gd name="connsiteX3" fmla="*/ 2915524 w 2915524"/>
                <a:gd name="connsiteY3" fmla="*/ 110802 h 664798"/>
                <a:gd name="connsiteX4" fmla="*/ 2915524 w 2915524"/>
                <a:gd name="connsiteY4" fmla="*/ 553996 h 664798"/>
                <a:gd name="connsiteX5" fmla="*/ 2804722 w 2915524"/>
                <a:gd name="connsiteY5" fmla="*/ 664798 h 664798"/>
                <a:gd name="connsiteX6" fmla="*/ 110802 w 2915524"/>
                <a:gd name="connsiteY6" fmla="*/ 664798 h 664798"/>
                <a:gd name="connsiteX7" fmla="*/ 0 w 2915524"/>
                <a:gd name="connsiteY7" fmla="*/ 553996 h 664798"/>
                <a:gd name="connsiteX8" fmla="*/ 0 w 2915524"/>
                <a:gd name="connsiteY8" fmla="*/ 110802 h 664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15524" h="664798">
                  <a:moveTo>
                    <a:pt x="0" y="110802"/>
                  </a:moveTo>
                  <a:cubicBezTo>
                    <a:pt x="0" y="49608"/>
                    <a:pt x="49608" y="0"/>
                    <a:pt x="110802" y="0"/>
                  </a:cubicBezTo>
                  <a:lnTo>
                    <a:pt x="2804722" y="0"/>
                  </a:lnTo>
                  <a:cubicBezTo>
                    <a:pt x="2865916" y="0"/>
                    <a:pt x="2915524" y="49608"/>
                    <a:pt x="2915524" y="110802"/>
                  </a:cubicBezTo>
                  <a:lnTo>
                    <a:pt x="2915524" y="553996"/>
                  </a:lnTo>
                  <a:cubicBezTo>
                    <a:pt x="2915524" y="615190"/>
                    <a:pt x="2865916" y="664798"/>
                    <a:pt x="2804722" y="664798"/>
                  </a:cubicBezTo>
                  <a:lnTo>
                    <a:pt x="110802" y="664798"/>
                  </a:lnTo>
                  <a:cubicBezTo>
                    <a:pt x="49608" y="664798"/>
                    <a:pt x="0" y="615190"/>
                    <a:pt x="0" y="553996"/>
                  </a:cubicBezTo>
                  <a:lnTo>
                    <a:pt x="0" y="11080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9603" tIns="89602" rIns="89603" bIns="89603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200" kern="1200" smtClean="0"/>
                <a:t>2) Identifier les compétences requises</a:t>
              </a:r>
              <a:endParaRPr lang="fr-FR" sz="2200" kern="1200"/>
            </a:p>
          </p:txBody>
        </p:sp>
        <p:sp>
          <p:nvSpPr>
            <p:cNvPr id="12" name="Forme libre 11"/>
            <p:cNvSpPr/>
            <p:nvPr/>
          </p:nvSpPr>
          <p:spPr>
            <a:xfrm rot="240000">
              <a:off x="6171701" y="4195022"/>
              <a:ext cx="2908549" cy="665286"/>
            </a:xfrm>
            <a:custGeom>
              <a:avLst/>
              <a:gdLst>
                <a:gd name="connsiteX0" fmla="*/ 0 w 2908549"/>
                <a:gd name="connsiteY0" fmla="*/ 110883 h 665286"/>
                <a:gd name="connsiteX1" fmla="*/ 110883 w 2908549"/>
                <a:gd name="connsiteY1" fmla="*/ 0 h 665286"/>
                <a:gd name="connsiteX2" fmla="*/ 2797666 w 2908549"/>
                <a:gd name="connsiteY2" fmla="*/ 0 h 665286"/>
                <a:gd name="connsiteX3" fmla="*/ 2908549 w 2908549"/>
                <a:gd name="connsiteY3" fmla="*/ 110883 h 665286"/>
                <a:gd name="connsiteX4" fmla="*/ 2908549 w 2908549"/>
                <a:gd name="connsiteY4" fmla="*/ 554403 h 665286"/>
                <a:gd name="connsiteX5" fmla="*/ 2797666 w 2908549"/>
                <a:gd name="connsiteY5" fmla="*/ 665286 h 665286"/>
                <a:gd name="connsiteX6" fmla="*/ 110883 w 2908549"/>
                <a:gd name="connsiteY6" fmla="*/ 665286 h 665286"/>
                <a:gd name="connsiteX7" fmla="*/ 0 w 2908549"/>
                <a:gd name="connsiteY7" fmla="*/ 554403 h 665286"/>
                <a:gd name="connsiteX8" fmla="*/ 0 w 2908549"/>
                <a:gd name="connsiteY8" fmla="*/ 110883 h 665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08549" h="665286">
                  <a:moveTo>
                    <a:pt x="0" y="110883"/>
                  </a:moveTo>
                  <a:cubicBezTo>
                    <a:pt x="0" y="49644"/>
                    <a:pt x="49644" y="0"/>
                    <a:pt x="110883" y="0"/>
                  </a:cubicBezTo>
                  <a:lnTo>
                    <a:pt x="2797666" y="0"/>
                  </a:lnTo>
                  <a:cubicBezTo>
                    <a:pt x="2858905" y="0"/>
                    <a:pt x="2908549" y="49644"/>
                    <a:pt x="2908549" y="110883"/>
                  </a:cubicBezTo>
                  <a:lnTo>
                    <a:pt x="2908549" y="554403"/>
                  </a:lnTo>
                  <a:cubicBezTo>
                    <a:pt x="2908549" y="615642"/>
                    <a:pt x="2858905" y="665286"/>
                    <a:pt x="2797666" y="665286"/>
                  </a:cubicBezTo>
                  <a:lnTo>
                    <a:pt x="110883" y="665286"/>
                  </a:lnTo>
                  <a:cubicBezTo>
                    <a:pt x="49644" y="665286"/>
                    <a:pt x="0" y="615642"/>
                    <a:pt x="0" y="554403"/>
                  </a:cubicBezTo>
                  <a:lnTo>
                    <a:pt x="0" y="11088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9626" tIns="89626" rIns="89627" bIns="89627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200" kern="1200" smtClean="0"/>
                <a:t>3) Appréhender les 6 postures</a:t>
              </a:r>
              <a:endParaRPr lang="fr-FR" sz="2200" kern="1200"/>
            </a:p>
          </p:txBody>
        </p:sp>
        <p:sp>
          <p:nvSpPr>
            <p:cNvPr id="13" name="Forme libre 12"/>
            <p:cNvSpPr/>
            <p:nvPr/>
          </p:nvSpPr>
          <p:spPr>
            <a:xfrm rot="240000">
              <a:off x="6236668" y="3421699"/>
              <a:ext cx="2895718" cy="666183"/>
            </a:xfrm>
            <a:custGeom>
              <a:avLst/>
              <a:gdLst>
                <a:gd name="connsiteX0" fmla="*/ 0 w 2895718"/>
                <a:gd name="connsiteY0" fmla="*/ 111033 h 666183"/>
                <a:gd name="connsiteX1" fmla="*/ 111033 w 2895718"/>
                <a:gd name="connsiteY1" fmla="*/ 0 h 666183"/>
                <a:gd name="connsiteX2" fmla="*/ 2784685 w 2895718"/>
                <a:gd name="connsiteY2" fmla="*/ 0 h 666183"/>
                <a:gd name="connsiteX3" fmla="*/ 2895718 w 2895718"/>
                <a:gd name="connsiteY3" fmla="*/ 111033 h 666183"/>
                <a:gd name="connsiteX4" fmla="*/ 2895718 w 2895718"/>
                <a:gd name="connsiteY4" fmla="*/ 555150 h 666183"/>
                <a:gd name="connsiteX5" fmla="*/ 2784685 w 2895718"/>
                <a:gd name="connsiteY5" fmla="*/ 666183 h 666183"/>
                <a:gd name="connsiteX6" fmla="*/ 111033 w 2895718"/>
                <a:gd name="connsiteY6" fmla="*/ 666183 h 666183"/>
                <a:gd name="connsiteX7" fmla="*/ 0 w 2895718"/>
                <a:gd name="connsiteY7" fmla="*/ 555150 h 666183"/>
                <a:gd name="connsiteX8" fmla="*/ 0 w 2895718"/>
                <a:gd name="connsiteY8" fmla="*/ 111033 h 666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95718" h="666183">
                  <a:moveTo>
                    <a:pt x="0" y="111033"/>
                  </a:moveTo>
                  <a:cubicBezTo>
                    <a:pt x="0" y="49711"/>
                    <a:pt x="49711" y="0"/>
                    <a:pt x="111033" y="0"/>
                  </a:cubicBezTo>
                  <a:lnTo>
                    <a:pt x="2784685" y="0"/>
                  </a:lnTo>
                  <a:cubicBezTo>
                    <a:pt x="2846007" y="0"/>
                    <a:pt x="2895718" y="49711"/>
                    <a:pt x="2895718" y="111033"/>
                  </a:cubicBezTo>
                  <a:lnTo>
                    <a:pt x="2895718" y="555150"/>
                  </a:lnTo>
                  <a:cubicBezTo>
                    <a:pt x="2895718" y="616472"/>
                    <a:pt x="2846007" y="666183"/>
                    <a:pt x="2784685" y="666183"/>
                  </a:cubicBezTo>
                  <a:lnTo>
                    <a:pt x="111033" y="666183"/>
                  </a:lnTo>
                  <a:cubicBezTo>
                    <a:pt x="49711" y="666183"/>
                    <a:pt x="0" y="616472"/>
                    <a:pt x="0" y="555150"/>
                  </a:cubicBezTo>
                  <a:lnTo>
                    <a:pt x="0" y="11103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860" tIns="85859" rIns="85859" bIns="8586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200" kern="1200" smtClean="0"/>
                <a:t>4) Percevoir le symplexe du travail enseignant</a:t>
              </a:r>
              <a:endParaRPr lang="fr-FR" sz="2200" kern="1200"/>
            </a:p>
          </p:txBody>
        </p:sp>
        <p:sp>
          <p:nvSpPr>
            <p:cNvPr id="14" name="Forme libre 13"/>
            <p:cNvSpPr/>
            <p:nvPr/>
          </p:nvSpPr>
          <p:spPr>
            <a:xfrm rot="240000">
              <a:off x="6303511" y="2618790"/>
              <a:ext cx="2839865" cy="722397"/>
            </a:xfrm>
            <a:custGeom>
              <a:avLst/>
              <a:gdLst>
                <a:gd name="connsiteX0" fmla="*/ 0 w 2091818"/>
                <a:gd name="connsiteY0" fmla="*/ 120402 h 722397"/>
                <a:gd name="connsiteX1" fmla="*/ 120402 w 2091818"/>
                <a:gd name="connsiteY1" fmla="*/ 0 h 722397"/>
                <a:gd name="connsiteX2" fmla="*/ 1971416 w 2091818"/>
                <a:gd name="connsiteY2" fmla="*/ 0 h 722397"/>
                <a:gd name="connsiteX3" fmla="*/ 2091818 w 2091818"/>
                <a:gd name="connsiteY3" fmla="*/ 120402 h 722397"/>
                <a:gd name="connsiteX4" fmla="*/ 2091818 w 2091818"/>
                <a:gd name="connsiteY4" fmla="*/ 601995 h 722397"/>
                <a:gd name="connsiteX5" fmla="*/ 1971416 w 2091818"/>
                <a:gd name="connsiteY5" fmla="*/ 722397 h 722397"/>
                <a:gd name="connsiteX6" fmla="*/ 120402 w 2091818"/>
                <a:gd name="connsiteY6" fmla="*/ 722397 h 722397"/>
                <a:gd name="connsiteX7" fmla="*/ 0 w 2091818"/>
                <a:gd name="connsiteY7" fmla="*/ 601995 h 722397"/>
                <a:gd name="connsiteX8" fmla="*/ 0 w 2091818"/>
                <a:gd name="connsiteY8" fmla="*/ 120402 h 722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1818" h="722397">
                  <a:moveTo>
                    <a:pt x="0" y="120402"/>
                  </a:moveTo>
                  <a:cubicBezTo>
                    <a:pt x="0" y="53906"/>
                    <a:pt x="53906" y="0"/>
                    <a:pt x="120402" y="0"/>
                  </a:cubicBezTo>
                  <a:lnTo>
                    <a:pt x="1971416" y="0"/>
                  </a:lnTo>
                  <a:cubicBezTo>
                    <a:pt x="2037912" y="0"/>
                    <a:pt x="2091818" y="53906"/>
                    <a:pt x="2091818" y="120402"/>
                  </a:cubicBezTo>
                  <a:lnTo>
                    <a:pt x="2091818" y="601995"/>
                  </a:lnTo>
                  <a:cubicBezTo>
                    <a:pt x="2091818" y="668491"/>
                    <a:pt x="2037912" y="722397"/>
                    <a:pt x="1971416" y="722397"/>
                  </a:cubicBezTo>
                  <a:lnTo>
                    <a:pt x="120402" y="722397"/>
                  </a:lnTo>
                  <a:cubicBezTo>
                    <a:pt x="53906" y="722397"/>
                    <a:pt x="0" y="668491"/>
                    <a:pt x="0" y="601995"/>
                  </a:cubicBezTo>
                  <a:lnTo>
                    <a:pt x="0" y="12040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605" tIns="88604" rIns="88604" bIns="88605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200" kern="1200" smtClean="0"/>
                <a:t>5) Saisir la préoccupation du « mutli agenda »</a:t>
              </a:r>
              <a:endParaRPr lang="fr-FR" sz="2200" kern="1200"/>
            </a:p>
          </p:txBody>
        </p:sp>
        <p:sp>
          <p:nvSpPr>
            <p:cNvPr id="15" name="Forme libre 14"/>
            <p:cNvSpPr/>
            <p:nvPr/>
          </p:nvSpPr>
          <p:spPr>
            <a:xfrm rot="240000">
              <a:off x="2673019" y="4712675"/>
              <a:ext cx="2903080" cy="665668"/>
            </a:xfrm>
            <a:custGeom>
              <a:avLst/>
              <a:gdLst>
                <a:gd name="connsiteX0" fmla="*/ 0 w 2903080"/>
                <a:gd name="connsiteY0" fmla="*/ 110947 h 665668"/>
                <a:gd name="connsiteX1" fmla="*/ 110947 w 2903080"/>
                <a:gd name="connsiteY1" fmla="*/ 0 h 665668"/>
                <a:gd name="connsiteX2" fmla="*/ 2792133 w 2903080"/>
                <a:gd name="connsiteY2" fmla="*/ 0 h 665668"/>
                <a:gd name="connsiteX3" fmla="*/ 2903080 w 2903080"/>
                <a:gd name="connsiteY3" fmla="*/ 110947 h 665668"/>
                <a:gd name="connsiteX4" fmla="*/ 2903080 w 2903080"/>
                <a:gd name="connsiteY4" fmla="*/ 554721 h 665668"/>
                <a:gd name="connsiteX5" fmla="*/ 2792133 w 2903080"/>
                <a:gd name="connsiteY5" fmla="*/ 665668 h 665668"/>
                <a:gd name="connsiteX6" fmla="*/ 110947 w 2903080"/>
                <a:gd name="connsiteY6" fmla="*/ 665668 h 665668"/>
                <a:gd name="connsiteX7" fmla="*/ 0 w 2903080"/>
                <a:gd name="connsiteY7" fmla="*/ 554721 h 665668"/>
                <a:gd name="connsiteX8" fmla="*/ 0 w 2903080"/>
                <a:gd name="connsiteY8" fmla="*/ 110947 h 665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03080" h="665668">
                  <a:moveTo>
                    <a:pt x="0" y="110947"/>
                  </a:moveTo>
                  <a:cubicBezTo>
                    <a:pt x="0" y="49673"/>
                    <a:pt x="49673" y="0"/>
                    <a:pt x="110947" y="0"/>
                  </a:cubicBezTo>
                  <a:lnTo>
                    <a:pt x="2792133" y="0"/>
                  </a:lnTo>
                  <a:cubicBezTo>
                    <a:pt x="2853407" y="0"/>
                    <a:pt x="2903080" y="49673"/>
                    <a:pt x="2903080" y="110947"/>
                  </a:cubicBezTo>
                  <a:lnTo>
                    <a:pt x="2903080" y="554721"/>
                  </a:lnTo>
                  <a:cubicBezTo>
                    <a:pt x="2903080" y="615995"/>
                    <a:pt x="2853407" y="665668"/>
                    <a:pt x="2792133" y="665668"/>
                  </a:cubicBezTo>
                  <a:lnTo>
                    <a:pt x="110947" y="665668"/>
                  </a:lnTo>
                  <a:cubicBezTo>
                    <a:pt x="49673" y="665668"/>
                    <a:pt x="0" y="615995"/>
                    <a:pt x="0" y="554721"/>
                  </a:cubicBezTo>
                  <a:lnTo>
                    <a:pt x="0" y="11094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835" tIns="85834" rIns="85835" bIns="85835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200" kern="1200" smtClean="0"/>
                <a:t>1) Identifier les </a:t>
              </a:r>
              <a:r>
                <a:rPr lang="fr-FR" sz="2200"/>
                <a:t>5</a:t>
              </a:r>
              <a:r>
                <a:rPr lang="fr-FR" sz="2200" kern="1200" smtClean="0"/>
                <a:t> postures d’apprenant</a:t>
              </a:r>
              <a:endParaRPr lang="fr-FR" sz="22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2654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4C37A-0C84-06F1-6B7E-227961930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776" y="0"/>
            <a:ext cx="11494153" cy="1002890"/>
          </a:xfrm>
        </p:spPr>
        <p:txBody>
          <a:bodyPr>
            <a:normAutofit fontScale="90000"/>
          </a:bodyPr>
          <a:lstStyle/>
          <a:p>
            <a:r>
              <a:rPr lang="en-US" smtClean="0"/>
              <a:t>1) Positionnement élèves : les 5 postures</a:t>
            </a:r>
            <a:endParaRPr lang="en-US"/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7136F568-DECE-6B1B-267B-CB450E9EB228}"/>
              </a:ext>
            </a:extLst>
          </p:cNvPr>
          <p:cNvSpPr txBox="1"/>
          <p:nvPr/>
        </p:nvSpPr>
        <p:spPr>
          <a:xfrm rot="16200000">
            <a:off x="-3136612" y="3198165"/>
            <a:ext cx="6858000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2400" b="1">
                <a:solidFill>
                  <a:srgbClr val="FF0000"/>
                </a:solidFill>
              </a:rPr>
              <a:t>Le positionnement élèves &amp; professeurs</a:t>
            </a:r>
            <a:endParaRPr lang="fr-FR" sz="2400" b="1">
              <a:solidFill>
                <a:srgbClr val="FF0000"/>
              </a:solidFill>
            </a:endParaRPr>
          </a:p>
        </p:txBody>
      </p:sp>
      <p:sp>
        <p:nvSpPr>
          <p:cNvPr id="5" name="Parchemin vertical 4">
            <a:hlinkClick r:id="rId2" action="ppaction://hlinksldjump"/>
          </p:cNvPr>
          <p:cNvSpPr/>
          <p:nvPr/>
        </p:nvSpPr>
        <p:spPr>
          <a:xfrm>
            <a:off x="0" y="6002594"/>
            <a:ext cx="584776" cy="855405"/>
          </a:xfrm>
          <a:prstGeom prst="verticalScroll">
            <a:avLst>
              <a:gd name="adj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smtClean="0"/>
              <a:t>Plan</a:t>
            </a:r>
            <a:endParaRPr lang="fr-FR" sz="1100"/>
          </a:p>
        </p:txBody>
      </p:sp>
      <p:sp>
        <p:nvSpPr>
          <p:cNvPr id="9" name="ZoneTexte 8"/>
          <p:cNvSpPr txBox="1"/>
          <p:nvPr/>
        </p:nvSpPr>
        <p:spPr>
          <a:xfrm>
            <a:off x="914400" y="6430294"/>
            <a:ext cx="1445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smtClean="0"/>
              <a:t>Source : </a:t>
            </a:r>
            <a:r>
              <a:rPr lang="fr-FR" sz="1400" smtClean="0">
                <a:hlinkClick r:id="rId3"/>
              </a:rPr>
              <a:t>IFE</a:t>
            </a:r>
            <a:endParaRPr lang="fr-FR" sz="140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488" y="884570"/>
            <a:ext cx="2206727" cy="3458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Flèche gauche 10"/>
          <p:cNvSpPr/>
          <p:nvPr/>
        </p:nvSpPr>
        <p:spPr>
          <a:xfrm rot="2155196">
            <a:off x="3204273" y="2107826"/>
            <a:ext cx="2062215" cy="11093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u="sng" smtClean="0"/>
              <a:t>Première</a:t>
            </a:r>
            <a:endParaRPr lang="fr-FR" b="1" u="sng"/>
          </a:p>
        </p:txBody>
      </p:sp>
      <p:sp>
        <p:nvSpPr>
          <p:cNvPr id="13" name="ZoneTexte 12"/>
          <p:cNvSpPr txBox="1"/>
          <p:nvPr/>
        </p:nvSpPr>
        <p:spPr>
          <a:xfrm>
            <a:off x="1002109" y="1372298"/>
            <a:ext cx="26842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/>
              <a:t>correspond à la manière dont les élèves se lancent dans la tâche sans trop </a:t>
            </a:r>
            <a:r>
              <a:rPr lang="fr-FR" sz="1600" smtClean="0"/>
              <a:t>réfléchir.</a:t>
            </a:r>
            <a:endParaRPr lang="fr-FR" sz="1600"/>
          </a:p>
        </p:txBody>
      </p:sp>
      <p:sp>
        <p:nvSpPr>
          <p:cNvPr id="14" name="Flèche gauche 13"/>
          <p:cNvSpPr/>
          <p:nvPr/>
        </p:nvSpPr>
        <p:spPr>
          <a:xfrm rot="19743122">
            <a:off x="3195144" y="3978050"/>
            <a:ext cx="2062215" cy="1109338"/>
          </a:xfrm>
          <a:prstGeom prst="lef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u="sng" smtClean="0"/>
              <a:t>De refus</a:t>
            </a:r>
            <a:endParaRPr lang="fr-FR" b="1" u="sng"/>
          </a:p>
        </p:txBody>
      </p:sp>
      <p:sp>
        <p:nvSpPr>
          <p:cNvPr id="15" name="ZoneTexte 14"/>
          <p:cNvSpPr txBox="1"/>
          <p:nvPr/>
        </p:nvSpPr>
        <p:spPr>
          <a:xfrm>
            <a:off x="860200" y="3952692"/>
            <a:ext cx="27926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/>
              <a:t>refus de faire, d’apprendre, refus de se conformer est toujours un indicateur à prendre au sérieux qui renvoie souvent à des problèmes identitaires, psycho-affectifs, à des violences symboliques ou réelles subies par les </a:t>
            </a:r>
            <a:r>
              <a:rPr lang="fr-FR" sz="1600" smtClean="0"/>
              <a:t>élèves.</a:t>
            </a:r>
            <a:endParaRPr lang="fr-FR" sz="1600"/>
          </a:p>
        </p:txBody>
      </p:sp>
      <p:sp>
        <p:nvSpPr>
          <p:cNvPr id="17" name="Flèche droite 16"/>
          <p:cNvSpPr/>
          <p:nvPr/>
        </p:nvSpPr>
        <p:spPr>
          <a:xfrm rot="19713366">
            <a:off x="7389254" y="2199885"/>
            <a:ext cx="2062800" cy="1108800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u="sng" smtClean="0"/>
              <a:t>Ludique-créative</a:t>
            </a:r>
            <a:endParaRPr lang="fr-FR" b="1" u="sng"/>
          </a:p>
        </p:txBody>
      </p:sp>
      <p:sp>
        <p:nvSpPr>
          <p:cNvPr id="18" name="ZoneTexte 17"/>
          <p:cNvSpPr txBox="1"/>
          <p:nvPr/>
        </p:nvSpPr>
        <p:spPr>
          <a:xfrm>
            <a:off x="9290910" y="1712524"/>
            <a:ext cx="25675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/>
              <a:t>traduit la tentation toujours latente et plus ou moins assurée de détourner la tâche ou de la re-prescrire à son </a:t>
            </a:r>
            <a:r>
              <a:rPr lang="fr-FR" sz="1600" smtClean="0"/>
              <a:t>gré.</a:t>
            </a:r>
            <a:endParaRPr lang="fr-FR" sz="1600"/>
          </a:p>
        </p:txBody>
      </p:sp>
      <p:sp>
        <p:nvSpPr>
          <p:cNvPr id="19" name="Flèche droite 18"/>
          <p:cNvSpPr/>
          <p:nvPr/>
        </p:nvSpPr>
        <p:spPr>
          <a:xfrm rot="2160000">
            <a:off x="7351481" y="4103054"/>
            <a:ext cx="2062800" cy="11088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u="sng" smtClean="0">
                <a:solidFill>
                  <a:schemeClr val="bg1"/>
                </a:solidFill>
              </a:rPr>
              <a:t>Scolaire</a:t>
            </a:r>
            <a:endParaRPr lang="fr-FR" b="1" u="sng">
              <a:solidFill>
                <a:schemeClr val="bg1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9290910" y="4343057"/>
            <a:ext cx="25675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/>
              <a:t>caractérise davantage la manière dont l’élève essaie avant tout de rentrer dans les normes scolaires attendues, tente de se caler dans les attentes du </a:t>
            </a:r>
            <a:r>
              <a:rPr lang="fr-FR" sz="1600" smtClean="0"/>
              <a:t>professeur.</a:t>
            </a:r>
            <a:endParaRPr lang="fr-FR" sz="1600"/>
          </a:p>
        </p:txBody>
      </p:sp>
      <p:sp>
        <p:nvSpPr>
          <p:cNvPr id="22" name="Flèche gauche 21"/>
          <p:cNvSpPr/>
          <p:nvPr/>
        </p:nvSpPr>
        <p:spPr>
          <a:xfrm rot="16200000">
            <a:off x="5544081" y="4559735"/>
            <a:ext cx="1542694" cy="1109338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u="sng" smtClean="0"/>
              <a:t>Réflexive</a:t>
            </a:r>
            <a:endParaRPr lang="fr-FR" b="1" u="sng"/>
          </a:p>
        </p:txBody>
      </p:sp>
      <p:sp>
        <p:nvSpPr>
          <p:cNvPr id="23" name="ZoneTexte 22"/>
          <p:cNvSpPr txBox="1"/>
          <p:nvPr/>
        </p:nvSpPr>
        <p:spPr>
          <a:xfrm>
            <a:off x="3846931" y="5885751"/>
            <a:ext cx="5249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/>
              <a:t>est celle qui permet à l’élève non seulement d’être dans l’agir mais de revenir sur cet agir, de le « secondariser » pour en comprendre les finalités, les ratés, les </a:t>
            </a:r>
            <a:r>
              <a:rPr lang="fr-FR" sz="1600" smtClean="0"/>
              <a:t>apports.</a:t>
            </a:r>
            <a:endParaRPr lang="fr-FR" sz="1600"/>
          </a:p>
        </p:txBody>
      </p:sp>
      <p:cxnSp>
        <p:nvCxnSpPr>
          <p:cNvPr id="25" name="Connecteur droit 24"/>
          <p:cNvCxnSpPr/>
          <p:nvPr/>
        </p:nvCxnSpPr>
        <p:spPr>
          <a:xfrm flipH="1">
            <a:off x="860200" y="3602693"/>
            <a:ext cx="4227994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H="1">
            <a:off x="7475808" y="3602693"/>
            <a:ext cx="4382666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H="1">
            <a:off x="3686315" y="4352059"/>
            <a:ext cx="2074444" cy="165053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6870098" y="4352059"/>
            <a:ext cx="2226685" cy="165053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812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4C37A-0C84-06F1-6B7E-227961930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776" y="0"/>
            <a:ext cx="11494153" cy="837986"/>
          </a:xfrm>
        </p:spPr>
        <p:txBody>
          <a:bodyPr>
            <a:noAutofit/>
          </a:bodyPr>
          <a:lstStyle/>
          <a:p>
            <a:r>
              <a:rPr lang="en-US" sz="4400" smtClean="0"/>
              <a:t>2) Le référentiel de compétences des professeurs</a:t>
            </a:r>
            <a:endParaRPr lang="en-US" sz="4400"/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7136F568-DECE-6B1B-267B-CB450E9EB228}"/>
              </a:ext>
            </a:extLst>
          </p:cNvPr>
          <p:cNvSpPr txBox="1"/>
          <p:nvPr/>
        </p:nvSpPr>
        <p:spPr>
          <a:xfrm rot="16200000">
            <a:off x="-3136612" y="3198165"/>
            <a:ext cx="6858000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2400" b="1">
                <a:solidFill>
                  <a:srgbClr val="FF0000"/>
                </a:solidFill>
              </a:rPr>
              <a:t>Le positionnement élèves &amp; professeurs</a:t>
            </a:r>
            <a:endParaRPr lang="fr-FR" sz="2400" b="1">
              <a:solidFill>
                <a:srgbClr val="FF0000"/>
              </a:solidFill>
            </a:endParaRPr>
          </a:p>
        </p:txBody>
      </p:sp>
      <p:sp>
        <p:nvSpPr>
          <p:cNvPr id="5" name="Parchemin vertical 4">
            <a:hlinkClick r:id="rId2" action="ppaction://hlinksldjump"/>
          </p:cNvPr>
          <p:cNvSpPr/>
          <p:nvPr/>
        </p:nvSpPr>
        <p:spPr>
          <a:xfrm>
            <a:off x="0" y="6002594"/>
            <a:ext cx="584776" cy="855405"/>
          </a:xfrm>
          <a:prstGeom prst="verticalScroll">
            <a:avLst>
              <a:gd name="adj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smtClean="0"/>
              <a:t>Plan</a:t>
            </a:r>
            <a:endParaRPr lang="fr-FR" sz="1100"/>
          </a:p>
        </p:txBody>
      </p:sp>
      <p:sp>
        <p:nvSpPr>
          <p:cNvPr id="9" name="ZoneTexte 8"/>
          <p:cNvSpPr txBox="1"/>
          <p:nvPr/>
        </p:nvSpPr>
        <p:spPr>
          <a:xfrm>
            <a:off x="3411671" y="706799"/>
            <a:ext cx="5840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smtClean="0">
                <a:solidFill>
                  <a:srgbClr val="FF0000"/>
                </a:solidFill>
              </a:rPr>
              <a:t>Source :</a:t>
            </a:r>
            <a:r>
              <a:rPr lang="fr-FR" sz="2800" smtClean="0"/>
              <a:t> </a:t>
            </a:r>
            <a:r>
              <a:rPr lang="fr-FR" sz="2800" smtClean="0">
                <a:hlinkClick r:id="rId3"/>
              </a:rPr>
              <a:t>accès au référentiel ici</a:t>
            </a:r>
            <a:endParaRPr lang="fr-FR" sz="2800"/>
          </a:p>
        </p:txBody>
      </p:sp>
      <p:grpSp>
        <p:nvGrpSpPr>
          <p:cNvPr id="8" name="Groupe 7"/>
          <p:cNvGrpSpPr/>
          <p:nvPr/>
        </p:nvGrpSpPr>
        <p:grpSpPr>
          <a:xfrm>
            <a:off x="9395442" y="1983286"/>
            <a:ext cx="2683487" cy="4564998"/>
            <a:chOff x="8835886" y="2543480"/>
            <a:chExt cx="2683487" cy="4019308"/>
          </a:xfrm>
        </p:grpSpPr>
        <p:pic>
          <p:nvPicPr>
            <p:cNvPr id="19" name="Picture 2" descr="Afficher l’image source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5886" y="4327792"/>
              <a:ext cx="2635168" cy="2234996"/>
            </a:xfrm>
            <a:prstGeom prst="ellipse">
              <a:avLst/>
            </a:prstGeom>
            <a:solidFill>
              <a:schemeClr val="accent3">
                <a:alpha val="84000"/>
              </a:schemeClr>
            </a:solidFill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/>
          </p:spPr>
        </p:pic>
        <p:sp>
          <p:nvSpPr>
            <p:cNvPr id="7" name="Pensées 6"/>
            <p:cNvSpPr/>
            <p:nvPr/>
          </p:nvSpPr>
          <p:spPr>
            <a:xfrm>
              <a:off x="8910676" y="2543480"/>
              <a:ext cx="2608697" cy="1651820"/>
            </a:xfrm>
            <a:prstGeom prst="cloudCallout">
              <a:avLst>
                <a:gd name="adj1" fmla="val -6134"/>
                <a:gd name="adj2" fmla="val 72322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smtClean="0">
                  <a:solidFill>
                    <a:srgbClr val="FFFF00"/>
                  </a:solidFill>
                </a:rPr>
                <a:t>Les 3 objectifs de ce référentiel</a:t>
              </a:r>
              <a:endParaRPr lang="fr-FR" sz="2400" b="1">
                <a:solidFill>
                  <a:srgbClr val="FFFF00"/>
                </a:solidFill>
              </a:endParaRPr>
            </a:p>
          </p:txBody>
        </p:sp>
      </p:grpSp>
      <p:graphicFrame>
        <p:nvGraphicFramePr>
          <p:cNvPr id="20" name="Diagramme 19"/>
          <p:cNvGraphicFramePr/>
          <p:nvPr>
            <p:extLst>
              <p:ext uri="{D42A27DB-BD31-4B8C-83A1-F6EECF244321}">
                <p14:modId xmlns:p14="http://schemas.microsoft.com/office/powerpoint/2010/main" val="3790714998"/>
              </p:ext>
            </p:extLst>
          </p:nvPr>
        </p:nvGraphicFramePr>
        <p:xfrm>
          <a:off x="646330" y="1061885"/>
          <a:ext cx="8823902" cy="5975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31138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4C37A-0C84-06F1-6B7E-227961930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776" y="0"/>
            <a:ext cx="11494153" cy="837986"/>
          </a:xfrm>
        </p:spPr>
        <p:txBody>
          <a:bodyPr>
            <a:noAutofit/>
          </a:bodyPr>
          <a:lstStyle/>
          <a:p>
            <a:r>
              <a:rPr lang="en-US" sz="4400" smtClean="0"/>
              <a:t>2) Le référentiel de compétences des professeurs</a:t>
            </a:r>
            <a:endParaRPr lang="en-US" sz="4400"/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7136F568-DECE-6B1B-267B-CB450E9EB228}"/>
              </a:ext>
            </a:extLst>
          </p:cNvPr>
          <p:cNvSpPr txBox="1"/>
          <p:nvPr/>
        </p:nvSpPr>
        <p:spPr>
          <a:xfrm rot="16200000">
            <a:off x="-3136612" y="3198165"/>
            <a:ext cx="6858000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2400" b="1">
                <a:solidFill>
                  <a:srgbClr val="FF0000"/>
                </a:solidFill>
              </a:rPr>
              <a:t>Le positionnement élèves &amp; professeurs</a:t>
            </a:r>
            <a:endParaRPr lang="fr-FR" sz="2400" b="1">
              <a:solidFill>
                <a:srgbClr val="FF0000"/>
              </a:solidFill>
            </a:endParaRPr>
          </a:p>
        </p:txBody>
      </p:sp>
      <p:sp>
        <p:nvSpPr>
          <p:cNvPr id="5" name="Parchemin vertical 4">
            <a:hlinkClick r:id="rId2" action="ppaction://hlinksldjump"/>
          </p:cNvPr>
          <p:cNvSpPr/>
          <p:nvPr/>
        </p:nvSpPr>
        <p:spPr>
          <a:xfrm>
            <a:off x="0" y="6002594"/>
            <a:ext cx="584776" cy="855405"/>
          </a:xfrm>
          <a:prstGeom prst="verticalScroll">
            <a:avLst>
              <a:gd name="adj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smtClean="0"/>
              <a:t>Plan</a:t>
            </a:r>
            <a:endParaRPr lang="fr-FR" sz="1100"/>
          </a:p>
        </p:txBody>
      </p:sp>
      <p:graphicFrame>
        <p:nvGraphicFramePr>
          <p:cNvPr id="10" name="Diagramme 9"/>
          <p:cNvGraphicFramePr/>
          <p:nvPr>
            <p:extLst>
              <p:ext uri="{D42A27DB-BD31-4B8C-83A1-F6EECF244321}">
                <p14:modId xmlns:p14="http://schemas.microsoft.com/office/powerpoint/2010/main" val="2849906818"/>
              </p:ext>
            </p:extLst>
          </p:nvPr>
        </p:nvGraphicFramePr>
        <p:xfrm>
          <a:off x="2229567" y="1176529"/>
          <a:ext cx="10601529" cy="5681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ZoneTexte 10"/>
          <p:cNvSpPr txBox="1"/>
          <p:nvPr/>
        </p:nvSpPr>
        <p:spPr>
          <a:xfrm rot="19842056">
            <a:off x="376674" y="1366280"/>
            <a:ext cx="4763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smtClean="0">
                <a:solidFill>
                  <a:srgbClr val="FFFF00"/>
                </a:solidFill>
              </a:rPr>
              <a:t>2-1) les compétences communces aux professeurs et personnel d’éducation :</a:t>
            </a:r>
            <a:endParaRPr lang="fr-FR" b="1" u="sng">
              <a:solidFill>
                <a:srgbClr val="FFFF00"/>
              </a:solidFill>
            </a:endParaRPr>
          </a:p>
        </p:txBody>
      </p:sp>
      <p:sp>
        <p:nvSpPr>
          <p:cNvPr id="12" name="Organigramme : Multidocument 11"/>
          <p:cNvSpPr/>
          <p:nvPr/>
        </p:nvSpPr>
        <p:spPr>
          <a:xfrm>
            <a:off x="892277" y="4017264"/>
            <a:ext cx="1755058" cy="2672492"/>
          </a:xfrm>
          <a:prstGeom prst="flowChartMultidocumen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smtClean="0">
                <a:hlinkClick r:id="rId8"/>
              </a:rPr>
              <a:t>Cf ce lien pour une explicitation de chaque compétence</a:t>
            </a:r>
            <a:endParaRPr lang="fr-FR" sz="1600" b="1"/>
          </a:p>
        </p:txBody>
      </p:sp>
    </p:spTree>
    <p:extLst>
      <p:ext uri="{BB962C8B-B14F-4D97-AF65-F5344CB8AC3E}">
        <p14:creationId xmlns:p14="http://schemas.microsoft.com/office/powerpoint/2010/main" val="76198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4C37A-0C84-06F1-6B7E-227961930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776" y="0"/>
            <a:ext cx="11494153" cy="837986"/>
          </a:xfrm>
        </p:spPr>
        <p:txBody>
          <a:bodyPr>
            <a:noAutofit/>
          </a:bodyPr>
          <a:lstStyle/>
          <a:p>
            <a:r>
              <a:rPr lang="en-US" sz="4400" smtClean="0"/>
              <a:t>2) Le référentiel de compétences des professeurs</a:t>
            </a:r>
            <a:endParaRPr lang="en-US" sz="4400"/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7136F568-DECE-6B1B-267B-CB450E9EB228}"/>
              </a:ext>
            </a:extLst>
          </p:cNvPr>
          <p:cNvSpPr txBox="1"/>
          <p:nvPr/>
        </p:nvSpPr>
        <p:spPr>
          <a:xfrm rot="16200000">
            <a:off x="-3136612" y="3198165"/>
            <a:ext cx="6858000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2400" b="1">
                <a:solidFill>
                  <a:srgbClr val="FF0000"/>
                </a:solidFill>
              </a:rPr>
              <a:t>Le positionnement élèves &amp; professeurs</a:t>
            </a:r>
            <a:endParaRPr lang="fr-FR" sz="2400" b="1">
              <a:solidFill>
                <a:srgbClr val="FF0000"/>
              </a:solidFill>
            </a:endParaRPr>
          </a:p>
        </p:txBody>
      </p:sp>
      <p:sp>
        <p:nvSpPr>
          <p:cNvPr id="5" name="Parchemin vertical 4">
            <a:hlinkClick r:id="rId2" action="ppaction://hlinksldjump"/>
          </p:cNvPr>
          <p:cNvSpPr/>
          <p:nvPr/>
        </p:nvSpPr>
        <p:spPr>
          <a:xfrm>
            <a:off x="0" y="6002594"/>
            <a:ext cx="584776" cy="855405"/>
          </a:xfrm>
          <a:prstGeom prst="verticalScroll">
            <a:avLst>
              <a:gd name="adj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smtClean="0"/>
              <a:t>Plan</a:t>
            </a:r>
            <a:endParaRPr lang="fr-FR" sz="1100"/>
          </a:p>
        </p:txBody>
      </p:sp>
      <p:graphicFrame>
        <p:nvGraphicFramePr>
          <p:cNvPr id="10" name="Diagramme 9"/>
          <p:cNvGraphicFramePr/>
          <p:nvPr>
            <p:extLst>
              <p:ext uri="{D42A27DB-BD31-4B8C-83A1-F6EECF244321}">
                <p14:modId xmlns:p14="http://schemas.microsoft.com/office/powerpoint/2010/main" val="1505854549"/>
              </p:ext>
            </p:extLst>
          </p:nvPr>
        </p:nvGraphicFramePr>
        <p:xfrm>
          <a:off x="2954836" y="1324013"/>
          <a:ext cx="8905465" cy="5681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ZoneTexte 10"/>
          <p:cNvSpPr txBox="1"/>
          <p:nvPr/>
        </p:nvSpPr>
        <p:spPr>
          <a:xfrm rot="19842056">
            <a:off x="376674" y="1366280"/>
            <a:ext cx="4763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smtClean="0">
                <a:solidFill>
                  <a:srgbClr val="00FF00"/>
                </a:solidFill>
              </a:rPr>
              <a:t>2-2) les compétences communces aux professeurs :</a:t>
            </a:r>
            <a:endParaRPr lang="fr-FR" b="1" u="sng">
              <a:solidFill>
                <a:srgbClr val="00FF00"/>
              </a:solidFill>
            </a:endParaRPr>
          </a:p>
        </p:txBody>
      </p:sp>
      <p:sp>
        <p:nvSpPr>
          <p:cNvPr id="12" name="Organigramme : Multidocument 11"/>
          <p:cNvSpPr/>
          <p:nvPr/>
        </p:nvSpPr>
        <p:spPr>
          <a:xfrm>
            <a:off x="892277" y="4017264"/>
            <a:ext cx="1755058" cy="2672492"/>
          </a:xfrm>
          <a:prstGeom prst="flowChartMultidocumen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smtClean="0">
                <a:hlinkClick r:id="rId8"/>
              </a:rPr>
              <a:t>Cf ce lien pour une explicitation de chaque compétence</a:t>
            </a:r>
            <a:endParaRPr lang="fr-FR" sz="1600" b="1"/>
          </a:p>
        </p:txBody>
      </p:sp>
    </p:spTree>
    <p:extLst>
      <p:ext uri="{BB962C8B-B14F-4D97-AF65-F5344CB8AC3E}">
        <p14:creationId xmlns:p14="http://schemas.microsoft.com/office/powerpoint/2010/main" val="139049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4C37A-0C84-06F1-6B7E-227961930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776" y="0"/>
            <a:ext cx="11494153" cy="1002890"/>
          </a:xfrm>
        </p:spPr>
        <p:txBody>
          <a:bodyPr>
            <a:normAutofit/>
          </a:bodyPr>
          <a:lstStyle/>
          <a:p>
            <a:r>
              <a:rPr lang="en-US" sz="4800"/>
              <a:t>3</a:t>
            </a:r>
            <a:r>
              <a:rPr lang="en-US" sz="4800" smtClean="0"/>
              <a:t>) Positionnement enseignant : les 6 postures</a:t>
            </a:r>
            <a:endParaRPr lang="en-US" sz="4800"/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7136F568-DECE-6B1B-267B-CB450E9EB228}"/>
              </a:ext>
            </a:extLst>
          </p:cNvPr>
          <p:cNvSpPr txBox="1"/>
          <p:nvPr/>
        </p:nvSpPr>
        <p:spPr>
          <a:xfrm rot="16200000">
            <a:off x="-3136612" y="3198165"/>
            <a:ext cx="6858000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2400" b="1">
                <a:solidFill>
                  <a:srgbClr val="FF0000"/>
                </a:solidFill>
              </a:rPr>
              <a:t>Le positionnement élèves &amp; professeurs</a:t>
            </a:r>
            <a:endParaRPr lang="fr-FR" sz="2400" b="1">
              <a:solidFill>
                <a:srgbClr val="FF0000"/>
              </a:solidFill>
            </a:endParaRPr>
          </a:p>
        </p:txBody>
      </p:sp>
      <p:sp>
        <p:nvSpPr>
          <p:cNvPr id="5" name="Parchemin vertical 4">
            <a:hlinkClick r:id="rId2" action="ppaction://hlinksldjump"/>
          </p:cNvPr>
          <p:cNvSpPr/>
          <p:nvPr/>
        </p:nvSpPr>
        <p:spPr>
          <a:xfrm>
            <a:off x="0" y="6002594"/>
            <a:ext cx="584776" cy="855405"/>
          </a:xfrm>
          <a:prstGeom prst="verticalScroll">
            <a:avLst>
              <a:gd name="adj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smtClean="0"/>
              <a:t>Plan</a:t>
            </a:r>
            <a:endParaRPr lang="fr-FR" sz="1100"/>
          </a:p>
        </p:txBody>
      </p:sp>
      <p:sp>
        <p:nvSpPr>
          <p:cNvPr id="9" name="ZoneTexte 8"/>
          <p:cNvSpPr txBox="1"/>
          <p:nvPr/>
        </p:nvSpPr>
        <p:spPr>
          <a:xfrm>
            <a:off x="914400" y="6430294"/>
            <a:ext cx="1445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smtClean="0"/>
              <a:t>Source : </a:t>
            </a:r>
            <a:r>
              <a:rPr lang="fr-FR" sz="1400" smtClean="0">
                <a:hlinkClick r:id="rId3"/>
              </a:rPr>
              <a:t>IFE</a:t>
            </a:r>
            <a:endParaRPr lang="fr-FR" sz="1400"/>
          </a:p>
        </p:txBody>
      </p:sp>
      <p:sp>
        <p:nvSpPr>
          <p:cNvPr id="11" name="Flèche gauche 10"/>
          <p:cNvSpPr/>
          <p:nvPr/>
        </p:nvSpPr>
        <p:spPr>
          <a:xfrm rot="1969974">
            <a:off x="3460164" y="2085877"/>
            <a:ext cx="2085640" cy="11093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u="sng" smtClean="0"/>
              <a:t>Contrôle</a:t>
            </a:r>
            <a:endParaRPr lang="fr-FR" b="1" u="sng"/>
          </a:p>
        </p:txBody>
      </p:sp>
      <p:sp>
        <p:nvSpPr>
          <p:cNvPr id="13" name="ZoneTexte 12"/>
          <p:cNvSpPr txBox="1"/>
          <p:nvPr/>
        </p:nvSpPr>
        <p:spPr>
          <a:xfrm>
            <a:off x="617527" y="1680231"/>
            <a:ext cx="30254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/>
              <a:t>V</a:t>
            </a:r>
            <a:r>
              <a:rPr lang="fr-FR" sz="1600" smtClean="0"/>
              <a:t>ise </a:t>
            </a:r>
            <a:r>
              <a:rPr lang="fr-FR" sz="1600"/>
              <a:t>à mettre en place un certain cadrage de la situation : par un pilotage serré de l’avancée des tâches, l’enseignant cherche à faire avancer tout le groupe en synchronie.</a:t>
            </a:r>
            <a:endParaRPr lang="fr-FR" sz="1400"/>
          </a:p>
        </p:txBody>
      </p:sp>
      <p:sp>
        <p:nvSpPr>
          <p:cNvPr id="14" name="Flèche gauche 13"/>
          <p:cNvSpPr/>
          <p:nvPr/>
        </p:nvSpPr>
        <p:spPr>
          <a:xfrm rot="19743122">
            <a:off x="3176885" y="3912095"/>
            <a:ext cx="2318721" cy="1109338"/>
          </a:xfrm>
          <a:prstGeom prst="lef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u="sng" smtClean="0"/>
              <a:t>Enseignement</a:t>
            </a:r>
            <a:endParaRPr lang="fr-FR" b="1" u="sng"/>
          </a:p>
        </p:txBody>
      </p:sp>
      <p:sp>
        <p:nvSpPr>
          <p:cNvPr id="15" name="ZoneTexte 14"/>
          <p:cNvSpPr txBox="1"/>
          <p:nvPr/>
        </p:nvSpPr>
        <p:spPr>
          <a:xfrm>
            <a:off x="3686315" y="787522"/>
            <a:ext cx="5692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/>
              <a:t>P</a:t>
            </a:r>
            <a:r>
              <a:rPr lang="fr-FR" sz="1600" smtClean="0"/>
              <a:t>ar </a:t>
            </a:r>
            <a:r>
              <a:rPr lang="fr-FR" sz="1600"/>
              <a:t>des jeux, des gestes théâtraux, des récits frappants, l’enseignant capte momentanément l’attention des élèves.</a:t>
            </a:r>
            <a:endParaRPr lang="fr-FR" sz="1400"/>
          </a:p>
        </p:txBody>
      </p:sp>
      <p:sp>
        <p:nvSpPr>
          <p:cNvPr id="17" name="Flèche droite 16"/>
          <p:cNvSpPr/>
          <p:nvPr/>
        </p:nvSpPr>
        <p:spPr>
          <a:xfrm rot="19928794">
            <a:off x="7103720" y="2123074"/>
            <a:ext cx="2446095" cy="1108800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u="sng" smtClean="0">
                <a:solidFill>
                  <a:schemeClr val="bg1"/>
                </a:solidFill>
              </a:rPr>
              <a:t>Accompagnement</a:t>
            </a:r>
            <a:endParaRPr lang="fr-FR" b="1" u="sng">
              <a:solidFill>
                <a:schemeClr val="bg1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9543170" y="1712524"/>
            <a:ext cx="26488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smtClean="0"/>
              <a:t>L’enseignant </a:t>
            </a:r>
            <a:r>
              <a:rPr lang="fr-FR" sz="1600"/>
              <a:t>apporte, de manière latérale, une aide </a:t>
            </a:r>
            <a:r>
              <a:rPr lang="fr-FR" sz="1600" smtClean="0"/>
              <a:t>ponctuelle</a:t>
            </a:r>
            <a:r>
              <a:rPr lang="fr-FR" sz="1600"/>
              <a:t>, en partie individuelle en partie collective, en fonction de l’avancée de la tâche et des obstacles à surmonter.</a:t>
            </a:r>
          </a:p>
        </p:txBody>
      </p:sp>
      <p:sp>
        <p:nvSpPr>
          <p:cNvPr id="19" name="Flèche droite 18"/>
          <p:cNvSpPr/>
          <p:nvPr/>
        </p:nvSpPr>
        <p:spPr>
          <a:xfrm rot="2160000">
            <a:off x="7152637" y="4074943"/>
            <a:ext cx="2329797" cy="11088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u="sng" smtClean="0">
                <a:solidFill>
                  <a:schemeClr val="bg1"/>
                </a:solidFill>
              </a:rPr>
              <a:t>Lâcher-prise</a:t>
            </a:r>
            <a:endParaRPr lang="fr-FR" b="1" u="sng">
              <a:solidFill>
                <a:schemeClr val="bg1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9543170" y="4343056"/>
            <a:ext cx="25675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/>
              <a:t>L</a:t>
            </a:r>
            <a:r>
              <a:rPr lang="fr-FR" sz="1600" smtClean="0"/>
              <a:t>’enseignant </a:t>
            </a:r>
            <a:r>
              <a:rPr lang="fr-FR" sz="1600"/>
              <a:t>assigne aux élèves la responsabilité de leur travail et l’autorisation à expérimenter les chemins qu’ils choisissent.</a:t>
            </a:r>
            <a:endParaRPr lang="fr-FR" sz="1400"/>
          </a:p>
        </p:txBody>
      </p:sp>
      <p:sp>
        <p:nvSpPr>
          <p:cNvPr id="22" name="Flèche gauche 21"/>
          <p:cNvSpPr/>
          <p:nvPr/>
        </p:nvSpPr>
        <p:spPr>
          <a:xfrm rot="16200000">
            <a:off x="5695243" y="4408572"/>
            <a:ext cx="1419516" cy="1288485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u="sng" smtClean="0"/>
              <a:t>Sur-étayage</a:t>
            </a:r>
            <a:endParaRPr lang="fr-FR" b="1" u="sng"/>
          </a:p>
        </p:txBody>
      </p:sp>
      <p:sp>
        <p:nvSpPr>
          <p:cNvPr id="23" name="ZoneTexte 22"/>
          <p:cNvSpPr txBox="1"/>
          <p:nvPr/>
        </p:nvSpPr>
        <p:spPr>
          <a:xfrm>
            <a:off x="4092892" y="5810434"/>
            <a:ext cx="4661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smtClean="0"/>
              <a:t>Variante </a:t>
            </a:r>
            <a:r>
              <a:rPr lang="fr-FR" sz="1600"/>
              <a:t>de la posture de contrôle, </a:t>
            </a:r>
            <a:r>
              <a:rPr lang="fr-FR" sz="1600" smtClean="0"/>
              <a:t>l’enseignant </a:t>
            </a:r>
            <a:r>
              <a:rPr lang="fr-FR" sz="1600"/>
              <a:t>pour avancer plus vite, si la nécessité s’impose, peut aller jusqu’à faire à la place de l’élève.</a:t>
            </a:r>
            <a:endParaRPr lang="fr-FR" sz="1400"/>
          </a:p>
        </p:txBody>
      </p:sp>
      <p:cxnSp>
        <p:nvCxnSpPr>
          <p:cNvPr id="25" name="Connecteur droit 24"/>
          <p:cNvCxnSpPr/>
          <p:nvPr/>
        </p:nvCxnSpPr>
        <p:spPr>
          <a:xfrm flipH="1">
            <a:off x="860200" y="3602693"/>
            <a:ext cx="4227994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H="1">
            <a:off x="7475808" y="3602693"/>
            <a:ext cx="4382666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H="1">
            <a:off x="3686315" y="4352059"/>
            <a:ext cx="2074444" cy="165053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6870098" y="4352059"/>
            <a:ext cx="2226685" cy="165053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146" y="2716628"/>
            <a:ext cx="1650361" cy="1701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Flèche droite 23"/>
          <p:cNvSpPr/>
          <p:nvPr/>
        </p:nvSpPr>
        <p:spPr>
          <a:xfrm rot="16200000">
            <a:off x="5588407" y="1430634"/>
            <a:ext cx="1486889" cy="1246469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u="sng" smtClean="0"/>
              <a:t>Dite du magicien</a:t>
            </a:r>
            <a:endParaRPr lang="fr-FR" b="1" u="sng"/>
          </a:p>
        </p:txBody>
      </p:sp>
      <p:sp>
        <p:nvSpPr>
          <p:cNvPr id="27" name="ZoneTexte 26"/>
          <p:cNvSpPr txBox="1"/>
          <p:nvPr/>
        </p:nvSpPr>
        <p:spPr>
          <a:xfrm>
            <a:off x="939453" y="4321821"/>
            <a:ext cx="28172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/>
              <a:t>L</a:t>
            </a:r>
            <a:r>
              <a:rPr lang="fr-FR" sz="1600" smtClean="0"/>
              <a:t>’enseignant </a:t>
            </a:r>
            <a:r>
              <a:rPr lang="fr-FR" sz="1600"/>
              <a:t>formule, structure les savoirs, les normes, en fait éventuellement la démonstration.</a:t>
            </a:r>
            <a:endParaRPr lang="fr-FR" sz="1400"/>
          </a:p>
        </p:txBody>
      </p:sp>
    </p:spTree>
    <p:extLst>
      <p:ext uri="{BB962C8B-B14F-4D97-AF65-F5344CB8AC3E}">
        <p14:creationId xmlns:p14="http://schemas.microsoft.com/office/powerpoint/2010/main" val="7225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4C37A-0C84-06F1-6B7E-227961930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776" y="0"/>
            <a:ext cx="11494153" cy="1002890"/>
          </a:xfrm>
        </p:spPr>
        <p:txBody>
          <a:bodyPr>
            <a:normAutofit/>
          </a:bodyPr>
          <a:lstStyle/>
          <a:p>
            <a:r>
              <a:rPr lang="en-US" sz="5400" smtClean="0"/>
              <a:t>4) Le symplexe du travail enseignant</a:t>
            </a:r>
            <a:endParaRPr lang="en-US" sz="5400"/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7136F568-DECE-6B1B-267B-CB450E9EB228}"/>
              </a:ext>
            </a:extLst>
          </p:cNvPr>
          <p:cNvSpPr txBox="1"/>
          <p:nvPr/>
        </p:nvSpPr>
        <p:spPr>
          <a:xfrm rot="16200000">
            <a:off x="-3136612" y="3198165"/>
            <a:ext cx="6858000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2400" b="1">
                <a:solidFill>
                  <a:srgbClr val="FF0000"/>
                </a:solidFill>
              </a:rPr>
              <a:t>Le positionnement élèves &amp; professeurs</a:t>
            </a:r>
            <a:endParaRPr lang="fr-FR" sz="2400" b="1">
              <a:solidFill>
                <a:srgbClr val="FF0000"/>
              </a:solidFill>
            </a:endParaRPr>
          </a:p>
        </p:txBody>
      </p:sp>
      <p:sp>
        <p:nvSpPr>
          <p:cNvPr id="5" name="Parchemin vertical 4">
            <a:hlinkClick r:id="rId2" action="ppaction://hlinksldjump"/>
          </p:cNvPr>
          <p:cNvSpPr/>
          <p:nvPr/>
        </p:nvSpPr>
        <p:spPr>
          <a:xfrm>
            <a:off x="0" y="6002594"/>
            <a:ext cx="584776" cy="855405"/>
          </a:xfrm>
          <a:prstGeom prst="verticalScroll">
            <a:avLst>
              <a:gd name="adj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smtClean="0"/>
              <a:t>Plan</a:t>
            </a:r>
            <a:endParaRPr lang="fr-FR" sz="1100"/>
          </a:p>
        </p:txBody>
      </p:sp>
      <p:sp>
        <p:nvSpPr>
          <p:cNvPr id="9" name="ZoneTexte 8"/>
          <p:cNvSpPr txBox="1"/>
          <p:nvPr/>
        </p:nvSpPr>
        <p:spPr>
          <a:xfrm>
            <a:off x="646331" y="6214850"/>
            <a:ext cx="155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 : </a:t>
            </a:r>
            <a:r>
              <a:rPr lang="fr-FR" smtClean="0">
                <a:hlinkClick r:id="rId3"/>
              </a:rPr>
              <a:t>IFE</a:t>
            </a:r>
            <a:endParaRPr lang="fr-FR"/>
          </a:p>
        </p:txBody>
      </p:sp>
      <p:pic>
        <p:nvPicPr>
          <p:cNvPr id="29" name="Picture 2" descr="Afficher l’image source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45783"/>
            <a:ext cx="2177945" cy="1847206"/>
          </a:xfrm>
          <a:prstGeom prst="ellipse">
            <a:avLst/>
          </a:prstGeom>
          <a:solidFill>
            <a:schemeClr val="accent1">
              <a:alpha val="84000"/>
            </a:schemeClr>
          </a:solidFill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sp>
        <p:nvSpPr>
          <p:cNvPr id="31" name="Légende encadrée avec une bordure 1 30"/>
          <p:cNvSpPr/>
          <p:nvPr/>
        </p:nvSpPr>
        <p:spPr>
          <a:xfrm>
            <a:off x="3788727" y="1002890"/>
            <a:ext cx="8068977" cy="1262643"/>
          </a:xfrm>
          <a:prstGeom prst="accentBorderCallout1">
            <a:avLst>
              <a:gd name="adj1" fmla="val 29263"/>
              <a:gd name="adj2" fmla="val -2850"/>
              <a:gd name="adj3" fmla="val 30134"/>
              <a:gd name="adj4" fmla="val -18666"/>
            </a:avLst>
          </a:prstGeom>
          <a:solidFill>
            <a:schemeClr val="tx1"/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>
                <a:solidFill>
                  <a:schemeClr val="bg1"/>
                </a:solidFill>
              </a:rPr>
              <a:t>C’est outil décrit les multiples activités d’un enseignant à l’aide de combinaisons. </a:t>
            </a:r>
          </a:p>
          <a:p>
            <a:pPr algn="ctr"/>
            <a:r>
              <a:rPr lang="fr-FR" smtClean="0">
                <a:solidFill>
                  <a:schemeClr val="bg1"/>
                </a:solidFill>
              </a:rPr>
              <a:t>Le lien ci-dessous (cf source) valorise le caractère évolutif du simplexe au fil du développement professionnel.</a:t>
            </a:r>
            <a:endParaRPr lang="fr-FR">
              <a:solidFill>
                <a:schemeClr val="bg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9019" y="2825040"/>
            <a:ext cx="5039605" cy="3605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Flèche droite rayée 7"/>
          <p:cNvSpPr/>
          <p:nvPr/>
        </p:nvSpPr>
        <p:spPr>
          <a:xfrm>
            <a:off x="7241460" y="4087683"/>
            <a:ext cx="1165122" cy="1135626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8406582" y="3268423"/>
            <a:ext cx="37854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smtClean="0"/>
              <a:t>Quelles sont les combinaisons ?</a:t>
            </a:r>
          </a:p>
          <a:p>
            <a:endParaRPr lang="fr-FR"/>
          </a:p>
          <a:p>
            <a:pPr marL="342900" indent="-342900">
              <a:buAutoNum type="alphaLcPeriod"/>
            </a:pPr>
            <a:r>
              <a:rPr lang="fr-FR" smtClean="0"/>
              <a:t>Enseigner // Contrôler</a:t>
            </a:r>
          </a:p>
          <a:p>
            <a:pPr marL="342900" indent="-342900">
              <a:buAutoNum type="alphaLcPeriod"/>
            </a:pPr>
            <a:r>
              <a:rPr lang="fr-FR" smtClean="0"/>
              <a:t>Des Savoirs // des Valeurs</a:t>
            </a:r>
          </a:p>
          <a:p>
            <a:pPr marL="342900" indent="-342900">
              <a:buAutoNum type="alphaLcPeriod"/>
            </a:pPr>
            <a:r>
              <a:rPr lang="fr-FR" smtClean="0"/>
              <a:t>Des modalités d’adressage Individuelles // collectives</a:t>
            </a:r>
          </a:p>
          <a:p>
            <a:pPr marL="342900" indent="-342900">
              <a:buAutoNum type="alphaLcPeriod"/>
            </a:pPr>
            <a:r>
              <a:rPr lang="fr-FR"/>
              <a:t>U</a:t>
            </a:r>
            <a:r>
              <a:rPr lang="fr-FR" smtClean="0"/>
              <a:t>n vécu Confortable // Inconfortable 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16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wVTI">
  <a:themeElements>
    <a:clrScheme name="Glow">
      <a:dk1>
        <a:sysClr val="windowText" lastClr="000000"/>
      </a:dk1>
      <a:lt1>
        <a:sysClr val="window" lastClr="FFFFFF"/>
      </a:lt1>
      <a:dk2>
        <a:srgbClr val="000000"/>
      </a:dk2>
      <a:lt2>
        <a:srgbClr val="F2F2F2"/>
      </a:lt2>
      <a:accent1>
        <a:srgbClr val="00BAC8"/>
      </a:accent1>
      <a:accent2>
        <a:srgbClr val="794DFF"/>
      </a:accent2>
      <a:accent3>
        <a:srgbClr val="00D17D"/>
      </a:accent3>
      <a:accent4>
        <a:srgbClr val="E69500"/>
      </a:accent4>
      <a:accent5>
        <a:srgbClr val="FE5D21"/>
      </a:accent5>
      <a:accent6>
        <a:srgbClr val="404040"/>
      </a:accent6>
      <a:hlink>
        <a:srgbClr val="3E8FF1"/>
      </a:hlink>
      <a:folHlink>
        <a:srgbClr val="939393"/>
      </a:folHlink>
    </a:clrScheme>
    <a:fontScheme name="Blur">
      <a:majorFont>
        <a:latin typeface="Bell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owVTI" id="{D5B5AA20-F6D3-43B8-AF6B-ECAF69256418}" vid="{93025AB5-1D44-4CD3-9BC3-729F6E11E04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19342</TotalTime>
  <Words>1335</Words>
  <Application>Microsoft Office PowerPoint</Application>
  <PresentationFormat>Grand écran</PresentationFormat>
  <Paragraphs>138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9" baseType="lpstr">
      <vt:lpstr>Arial</vt:lpstr>
      <vt:lpstr>Avenir Next LT Pro</vt:lpstr>
      <vt:lpstr>Bell MT</vt:lpstr>
      <vt:lpstr>Calibri</vt:lpstr>
      <vt:lpstr>Calibri Light</vt:lpstr>
      <vt:lpstr>Wingdings</vt:lpstr>
      <vt:lpstr>Wingdings 2</vt:lpstr>
      <vt:lpstr>GlowVTI</vt:lpstr>
      <vt:lpstr>Module de formation  n°5</vt:lpstr>
      <vt:lpstr>Plan du module de formation</vt:lpstr>
      <vt:lpstr>Introduction : enjeux de ce module</vt:lpstr>
      <vt:lpstr>1) Positionnement élèves : les 5 postures</vt:lpstr>
      <vt:lpstr>2) Le référentiel de compétences des professeurs</vt:lpstr>
      <vt:lpstr>2) Le référentiel de compétences des professeurs</vt:lpstr>
      <vt:lpstr>2) Le référentiel de compétences des professeurs</vt:lpstr>
      <vt:lpstr>3) Positionnement enseignant : les 6 postures</vt:lpstr>
      <vt:lpstr>4) Le symplexe du travail enseignant</vt:lpstr>
      <vt:lpstr>5) Le multi agenda du travail enseignant</vt:lpstr>
      <vt:lpstr>En conclusion 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Nicolet Benoit</dc:creator>
  <cp:lastModifiedBy>Benoît Nicolet</cp:lastModifiedBy>
  <cp:revision>560</cp:revision>
  <dcterms:created xsi:type="dcterms:W3CDTF">2022-07-08T07:52:02Z</dcterms:created>
  <dcterms:modified xsi:type="dcterms:W3CDTF">2022-08-23T07:15:30Z</dcterms:modified>
</cp:coreProperties>
</file>