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5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A97A-5D2D-4F93-8BAE-E3F78DB3A218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B2F3-3E61-4586-AA51-A523A53E1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83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B2F3-3E61-4586-AA51-A523A53E110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45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B2F3-3E61-4586-AA51-A523A53E110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2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B2F3-3E61-4586-AA51-A523A53E110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71840-C0D1-4F02-83D6-63454902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4AAD5D-56D9-4B8A-A01E-5A0D1A639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EE3D2-D7A7-4BC6-881F-DC17E30C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70E10E-7E31-4309-832C-D1819C8B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F1CFDE-6507-4C19-BD6F-2D66A601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6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DE3F4-7C1D-4E94-87B5-0F84A2B1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7CA26F-121F-4A77-A37B-95B71CC59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9192EF-E394-4C7C-8800-5CC5927C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54F2A-E2C3-44E6-88D4-9793CF06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3E73D0-7EDF-4563-93EC-F256FCBF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B33D23-4FF3-4DE0-ACC1-3860F3E34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C42B9B-FB10-4214-ACB8-421D47ACF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00DE5-9607-4979-8F3F-DF3626B5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4CFC06-03F4-40E8-AB23-0B0EB2F9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51EC9D-174C-4C55-9121-B7E0B2F0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7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C4C3B-620B-4DB4-B28F-5E6B5A36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B0DD8-57EA-4718-9BDD-77C5C407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7A874-34CE-423E-9012-3ADB563E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AF040-EA03-4640-AF5E-D4251FF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400B96-7AE0-4B6F-8A5E-98CD4A44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5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D9E7D-FC01-48AD-860A-D78F5F4B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6E8010-D003-4720-8CD7-6350D6AAA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DA0251-11B2-455D-ACCF-F82A2348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6E7AF-D448-4C59-95F4-53B23E4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A47128-B812-47C5-BE72-31EA1ED8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6A698-C034-42F7-B0E5-ACC90F3B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1F6865-960F-4D51-A844-B1544A5A2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A92C35-F9F6-41BE-A062-ABF59252A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BA6925-EFEC-4632-B8B0-2DE64AE5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F23018-BADB-4D48-BFC9-6792419C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D59AD-E203-4CC2-BE4E-667294D6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5FE7A-7144-4101-97E0-04DFE3BD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3F30F5-1FAA-4A7B-901E-C851112D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0CE1E2-78F8-4589-B6B1-D39E3CB6A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F4E6B9-43E3-429B-8C34-2E8F5E910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4E1A10-2006-43A7-8C88-F393DEDD2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2915F7-E7FF-45AD-9A7C-C9174ECF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092A5D-1AB8-4BB5-ABA1-5E245F3B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23AEB9-7A9F-4546-8CB1-78D2F708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2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43A54-CC0D-4428-AB6C-C1278E9D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22B661-EE7D-4401-B12D-1B2F9B98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EBF218-7F63-4EB5-9C58-47F26D6E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4A5BB6-C3D7-427E-A8E3-E1F6A533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40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F673EA-5C80-4900-A2EE-967681CF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74E7A8-DBBC-4E5D-B7AD-799EB648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4D946B-11A5-4C01-8E09-D6490184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2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85EF6-7413-4987-A043-2EF2C848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3B8FC-E62C-4DAA-964E-564183A3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E0FE1E-2E7A-4BCC-B91F-6229F9367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68CE24-A57B-40F8-8EBD-DD3EF01C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47BDD7-8C69-41DF-9A54-F623A8BB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EB6ADF-C21A-4E99-B9E5-545EC45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7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8A853-D66C-483E-BCE6-6C7A2234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72EC64-5F98-415E-880D-AD8927DBC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77B1B-27BD-4890-8794-B93847127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598C8-4075-4823-8B07-FFB56A75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8F9AC9-FBE2-4E6F-9B38-F149BB59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B7BD18-424E-4EAA-B5BE-EE36A00F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51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43DEFC-F80F-4700-9B19-009F7094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E9ED27-E846-444A-AEB5-F0D2066F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94649B-519F-4BE2-8EB5-095822A0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22C1-198D-4C07-B653-ED169978683E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CC0723-B567-4E4A-8068-02486EE56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A0B68-ABF8-4EC4-B196-43528DAA5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DDA9-2DB5-4DB6-91AE-EBD1C3DB8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86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AB8D6F-6F5A-4D48-BE86-377BEF8C031E}"/>
              </a:ext>
            </a:extLst>
          </p:cNvPr>
          <p:cNvSpPr/>
          <p:nvPr/>
        </p:nvSpPr>
        <p:spPr>
          <a:xfrm>
            <a:off x="328863" y="1710068"/>
            <a:ext cx="11534273" cy="1043619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2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thème 1: Marchands arabes et expansion de l’Islam dans le nord de l’Océan Indien. Naissance de la culture swahilie en Afrique orientale</a:t>
            </a: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8CCCBA-450E-41C7-8DD5-5B83A563FC36}"/>
              </a:ext>
            </a:extLst>
          </p:cNvPr>
          <p:cNvSpPr/>
          <p:nvPr/>
        </p:nvSpPr>
        <p:spPr>
          <a:xfrm>
            <a:off x="3870156" y="258257"/>
            <a:ext cx="4451685" cy="4178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des programmes Mayotte</a:t>
            </a:r>
            <a:endParaRPr lang="fr-FR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B174E-19CE-4E49-8E4C-B635ACF91B97}"/>
              </a:ext>
            </a:extLst>
          </p:cNvPr>
          <p:cNvSpPr/>
          <p:nvPr/>
        </p:nvSpPr>
        <p:spPr>
          <a:xfrm>
            <a:off x="328861" y="3198167"/>
            <a:ext cx="11534273" cy="461665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Problématique :Comment la civilisation swahilie se développe-t-elle en Afrique orientale ?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6762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3019CC-EF60-4705-A1AD-A74AC283B064}"/>
              </a:ext>
            </a:extLst>
          </p:cNvPr>
          <p:cNvSpPr/>
          <p:nvPr/>
        </p:nvSpPr>
        <p:spPr>
          <a:xfrm>
            <a:off x="328863" y="1004216"/>
            <a:ext cx="11534273" cy="2859244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travaillées: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repérer dans l’espace : construire des repères géographiques 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Nommer, localiser et caractériser un lieu dans un espace géographique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Pratiquer différents langages en histoire :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connaitre les caractéristiques des récits historiques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Pratiquer différents langages en histoire 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Ecrire pour structurer son savoir et écrire pour communiquer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0A338-0112-4321-B62F-CB8B2A7F237F}"/>
              </a:ext>
            </a:extLst>
          </p:cNvPr>
          <p:cNvSpPr/>
          <p:nvPr/>
        </p:nvSpPr>
        <p:spPr>
          <a:xfrm>
            <a:off x="328864" y="4191548"/>
            <a:ext cx="6698470" cy="523220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Notions: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Civilisation, esclavage, commerce, échanges, flux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E84A4-903C-42B3-BA9E-12539074A97C}"/>
              </a:ext>
            </a:extLst>
          </p:cNvPr>
          <p:cNvSpPr/>
          <p:nvPr/>
        </p:nvSpPr>
        <p:spPr>
          <a:xfrm>
            <a:off x="3870156" y="258257"/>
            <a:ext cx="4451685" cy="4178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des programmes Mayotte</a:t>
            </a:r>
            <a:endParaRPr lang="fr-FR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E57F2F-6E71-4CF8-9257-62563A7640AE}"/>
              </a:ext>
            </a:extLst>
          </p:cNvPr>
          <p:cNvSpPr/>
          <p:nvPr/>
        </p:nvSpPr>
        <p:spPr>
          <a:xfrm>
            <a:off x="3870156" y="258257"/>
            <a:ext cx="4451685" cy="4178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des programmes Mayotte</a:t>
            </a:r>
            <a:endParaRPr lang="fr-FR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Ã©sultat de recherche d'images pour &quot;photos Kilwa&quot;">
            <a:extLst>
              <a:ext uri="{FF2B5EF4-FFF2-40B4-BE49-F238E27FC236}">
                <a16:creationId xmlns:a16="http://schemas.microsoft.com/office/drawing/2014/main" id="{E663D8EF-FE71-47DB-AA90-092D8623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60" y="928687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7C98DB-883B-487E-B4E6-3F9E82757D6B}"/>
              </a:ext>
            </a:extLst>
          </p:cNvPr>
          <p:cNvSpPr/>
          <p:nvPr/>
        </p:nvSpPr>
        <p:spPr>
          <a:xfrm>
            <a:off x="3995531" y="5781761"/>
            <a:ext cx="4200933" cy="400110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Grande mosquée de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Kisiwani</a:t>
            </a:r>
            <a:endParaRPr lang="fr-F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E57F2F-6E71-4CF8-9257-62563A7640AE}"/>
              </a:ext>
            </a:extLst>
          </p:cNvPr>
          <p:cNvSpPr/>
          <p:nvPr/>
        </p:nvSpPr>
        <p:spPr>
          <a:xfrm>
            <a:off x="3870156" y="258257"/>
            <a:ext cx="4451685" cy="4178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des programmes Mayotte</a:t>
            </a:r>
            <a:endParaRPr lang="fr-FR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58BD21FE-8A1D-45CE-87FB-BE27386C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98" y="865805"/>
            <a:ext cx="7432431" cy="55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5154AD-20E5-4761-B97C-D360655E782B}"/>
              </a:ext>
            </a:extLst>
          </p:cNvPr>
          <p:cNvSpPr/>
          <p:nvPr/>
        </p:nvSpPr>
        <p:spPr>
          <a:xfrm>
            <a:off x="4951828" y="5992195"/>
            <a:ext cx="2949215" cy="400110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Mosquée de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Polé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Mayotte</a:t>
            </a:r>
            <a:endParaRPr lang="fr-F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Ã©sultat de recherche d'images pour &quot;carte commerce Kilwa&quot;">
            <a:extLst>
              <a:ext uri="{FF2B5EF4-FFF2-40B4-BE49-F238E27FC236}">
                <a16:creationId xmlns:a16="http://schemas.microsoft.com/office/drawing/2014/main" id="{48A73E0B-B44A-4422-92D8-89C19644712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3522" y="752328"/>
            <a:ext cx="4920299" cy="59835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3773-CF2A-43CC-8976-480EC722C2F9}"/>
              </a:ext>
            </a:extLst>
          </p:cNvPr>
          <p:cNvSpPr/>
          <p:nvPr/>
        </p:nvSpPr>
        <p:spPr>
          <a:xfrm>
            <a:off x="3870156" y="258257"/>
            <a:ext cx="4451685" cy="4178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des programmes Mayotte</a:t>
            </a:r>
            <a:endParaRPr lang="fr-FR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EED72-F247-429A-8D4F-17DE365DA5E1}"/>
              </a:ext>
            </a:extLst>
          </p:cNvPr>
          <p:cNvSpPr/>
          <p:nvPr/>
        </p:nvSpPr>
        <p:spPr>
          <a:xfrm>
            <a:off x="5249334" y="1453974"/>
            <a:ext cx="6604000" cy="16927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Consignes:</a:t>
            </a:r>
          </a:p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Représentez en vert le monde musulman au IXème siècle.</a:t>
            </a:r>
          </a:p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Situez la ville de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rapport au monde musulman.</a:t>
            </a:r>
          </a:p>
          <a:p>
            <a:pPr algn="just"/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Quelle marchandise était échangée entre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le monde musulman ? </a:t>
            </a:r>
            <a:endParaRPr lang="fr-F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E936F-4B20-4B4E-B228-B313716F0D0E}"/>
              </a:ext>
            </a:extLst>
          </p:cNvPr>
          <p:cNvSpPr/>
          <p:nvPr/>
        </p:nvSpPr>
        <p:spPr>
          <a:xfrm>
            <a:off x="5256913" y="3326506"/>
            <a:ext cx="6604000" cy="3231654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Consignes non-lecteurs: </a:t>
            </a: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fr-FR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Entourez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rouge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légende</a:t>
            </a:r>
          </a:p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fr-FR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Entourez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</a:t>
            </a: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l’échelle</a:t>
            </a: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fr-FR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Entourez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noir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l’orientation</a:t>
            </a:r>
          </a:p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fr-FR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Coloriez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monde musulman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IXème siècle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fr-FR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Soulignez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ville de </a:t>
            </a:r>
            <a:r>
              <a:rPr lang="fr-FR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la carte </a:t>
            </a:r>
          </a:p>
          <a:p>
            <a:pPr algn="just"/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Quelle </a:t>
            </a:r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marchandise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vendait-elle au monde musulman ? </a:t>
            </a:r>
            <a:endParaRPr lang="fr-F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25CC70F-61F2-4CA3-8D8A-9BC9ED8C1AC7}"/>
              </a:ext>
            </a:extLst>
          </p:cNvPr>
          <p:cNvSpPr/>
          <p:nvPr/>
        </p:nvSpPr>
        <p:spPr>
          <a:xfrm>
            <a:off x="3054220" y="4372947"/>
            <a:ext cx="342123" cy="15551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BF103B-6EE7-4DE8-ABF3-5F9E13A4E864}"/>
              </a:ext>
            </a:extLst>
          </p:cNvPr>
          <p:cNvSpPr txBox="1"/>
          <p:nvPr/>
        </p:nvSpPr>
        <p:spPr>
          <a:xfrm>
            <a:off x="3337348" y="4242142"/>
            <a:ext cx="2129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C00000"/>
                </a:solidFill>
              </a:rPr>
              <a:t>Archipel des Comores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DEA352E-087B-4F6F-9271-41D9A8728705}"/>
              </a:ext>
            </a:extLst>
          </p:cNvPr>
          <p:cNvCxnSpPr>
            <a:cxnSpLocks/>
          </p:cNvCxnSpPr>
          <p:nvPr/>
        </p:nvCxnSpPr>
        <p:spPr>
          <a:xfrm flipH="1" flipV="1">
            <a:off x="3264256" y="4464486"/>
            <a:ext cx="341725" cy="392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37B022A-3BCF-43CB-B9D7-CADA9FF2EA10}"/>
              </a:ext>
            </a:extLst>
          </p:cNvPr>
          <p:cNvSpPr txBox="1"/>
          <p:nvPr/>
        </p:nvSpPr>
        <p:spPr>
          <a:xfrm>
            <a:off x="3557536" y="4372947"/>
            <a:ext cx="2129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C00000"/>
                </a:solidFill>
              </a:rPr>
              <a:t>Mayotte</a:t>
            </a:r>
          </a:p>
        </p:txBody>
      </p:sp>
      <p:pic>
        <p:nvPicPr>
          <p:cNvPr id="11" name="Image 10" descr="RÃ©sultat de recherche d'images pour &quot;entourer&quot;">
            <a:extLst>
              <a:ext uri="{FF2B5EF4-FFF2-40B4-BE49-F238E27FC236}">
                <a16:creationId xmlns:a16="http://schemas.microsoft.com/office/drawing/2014/main" id="{F625759D-0055-42AF-8D02-7CC660CE0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358" y="3844622"/>
            <a:ext cx="1044575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RÃ©sultat de recherche d'images pour &quot;souligne consigne visuelle&quot;">
            <a:extLst>
              <a:ext uri="{FF2B5EF4-FFF2-40B4-BE49-F238E27FC236}">
                <a16:creationId xmlns:a16="http://schemas.microsoft.com/office/drawing/2014/main" id="{1A734A49-1F06-496A-89EB-EF944611BF1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 t="35980" b="26809"/>
          <a:stretch/>
        </p:blipFill>
        <p:spPr bwMode="auto">
          <a:xfrm>
            <a:off x="9639841" y="4996468"/>
            <a:ext cx="1128183" cy="71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65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4" grpId="1" animBg="1"/>
      <p:bldP spid="7" grpId="0"/>
      <p:bldP spid="7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>
            <a:extLst>
              <a:ext uri="{FF2B5EF4-FFF2-40B4-BE49-F238E27FC236}">
                <a16:creationId xmlns:a16="http://schemas.microsoft.com/office/drawing/2014/main" id="{2F85445B-172A-481E-A734-2391A5B0C732}"/>
              </a:ext>
            </a:extLst>
          </p:cNvPr>
          <p:cNvSpPr txBox="1"/>
          <p:nvPr/>
        </p:nvSpPr>
        <p:spPr>
          <a:xfrm>
            <a:off x="180533" y="1088436"/>
            <a:ext cx="11830929" cy="3370604"/>
          </a:xfrm>
          <a:prstGeom prst="rect">
            <a:avLst/>
          </a:prstGeom>
          <a:solidFill>
            <a:srgbClr val="FFF2CC">
              <a:alpha val="69804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passâmes une nuit dans cette île (Mombasa) ; après quoi nous reprîmes la mer pour nous rendre à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Kilwa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grande ville située sur le littoral ; et dont les habitants sont pour la plupart des </a:t>
            </a:r>
            <a:r>
              <a:rPr lang="fr-FR" sz="1600" b="1" i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Zanj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d’un teint extrêmement noir.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b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Ils ont à la figure des incisions semblables à celles qu’ont les </a:t>
            </a:r>
            <a:r>
              <a:rPr lang="fr-FR" sz="1600" b="1" i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Lîmiîn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Jnada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(africains centraux). Un marchand m’a dit que la ville de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Sofala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est située à la distance de un demi mois de marche (env. 1000 km) de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Kilwa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qu’entre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Sofala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Yûfi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dans le pays des </a:t>
            </a:r>
            <a:r>
              <a:rPr lang="fr-FR" sz="1600" b="1" i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Lîmiîn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y a 1 mois de marche. De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Yûfi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 apporte à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Sofala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poudre d’or.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Kilwa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au nombre des villes les plus belles et les mieux construites. Elle est entièrement bâtie en bois. La toiture de ses maisons et en jonc, et les pluies y sont abondantes. Ses habitants sont adonnés au </a:t>
            </a:r>
            <a:r>
              <a:rPr lang="fr-FR" sz="1600" b="1" i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Jihâd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 ils occupent un pays contigu à celui des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Zanj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Kuffar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Leurs qualités dominantes sont la piété et la dévotion, et ils professent la doctrine de </a:t>
            </a:r>
            <a:r>
              <a:rPr lang="fr-FR" sz="1600" b="1" dirty="0" err="1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Shâfi’î</a:t>
            </a:r>
            <a:r>
              <a:rPr lang="fr-FR" sz="1600" b="1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Ibn </a:t>
            </a:r>
            <a:r>
              <a:rPr lang="fr-FR" sz="16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Battûta</a:t>
            </a:r>
            <a:r>
              <a:rPr lang="fr-FR" sz="1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6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Voyages, De la Mecque aux steppes russes</a:t>
            </a:r>
            <a:r>
              <a:rPr lang="fr-FR" sz="1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</a:t>
            </a:r>
            <a:r>
              <a:rPr lang="fr-FR" sz="1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2, vers 1335</a:t>
            </a:r>
            <a:r>
              <a:rPr lang="fr-FR" sz="1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872CD1-8A32-4476-92BE-D0119EB83526}"/>
              </a:ext>
            </a:extLst>
          </p:cNvPr>
          <p:cNvSpPr/>
          <p:nvPr/>
        </p:nvSpPr>
        <p:spPr>
          <a:xfrm>
            <a:off x="3870156" y="258257"/>
            <a:ext cx="4451685" cy="4178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des programmes Mayotte</a:t>
            </a:r>
            <a:endParaRPr lang="fr-FR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20A4D-D66F-40BD-8DB3-F9C15AB3BE81}"/>
              </a:ext>
            </a:extLst>
          </p:cNvPr>
          <p:cNvSpPr/>
          <p:nvPr/>
        </p:nvSpPr>
        <p:spPr>
          <a:xfrm>
            <a:off x="1721155" y="4892401"/>
            <a:ext cx="9182901" cy="1754326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Consignes: </a:t>
            </a:r>
          </a:p>
          <a:p>
            <a:pPr marL="342900" indent="-342900">
              <a:buAutoNum type="arabicParenR"/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la ville de </a:t>
            </a:r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est-elle décrite dans le texte ?</a:t>
            </a:r>
          </a:p>
          <a:p>
            <a:pPr marL="342900" indent="-342900">
              <a:buAutoNum type="arabicParenR"/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les habitants de </a:t>
            </a:r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sont-ils décrits ? </a:t>
            </a:r>
          </a:p>
          <a:p>
            <a:pPr marL="342900" indent="-342900">
              <a:buAutoNum type="arabicParenR"/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Indiquez en soulignant dans le texte les passages prouvant que </a:t>
            </a:r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Kilwa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une cité musulmane ?</a:t>
            </a:r>
          </a:p>
          <a:p>
            <a:pPr marL="342900" indent="-342900">
              <a:buAutoNum type="arabicParenR"/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Quelle marchandise arrive de </a:t>
            </a:r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Sofala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6134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E57F2F-6E71-4CF8-9257-62563A7640AE}"/>
              </a:ext>
            </a:extLst>
          </p:cNvPr>
          <p:cNvSpPr/>
          <p:nvPr/>
        </p:nvSpPr>
        <p:spPr>
          <a:xfrm>
            <a:off x="3870156" y="258257"/>
            <a:ext cx="4451685" cy="417871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des programmes Mayotte</a:t>
            </a:r>
            <a:endParaRPr lang="fr-FR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50454-2700-47CB-BCD2-3BDC725D2071}"/>
              </a:ext>
            </a:extLst>
          </p:cNvPr>
          <p:cNvSpPr/>
          <p:nvPr/>
        </p:nvSpPr>
        <p:spPr>
          <a:xfrm>
            <a:off x="1167619" y="1525584"/>
            <a:ext cx="9566030" cy="3323987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l’aide des documents fournis et de vos réponses aux questions, écrivez un texte structuré d’une dizaine de lignes dans lequel vous présenterez l’arrivée d’un marchand arabe dans la ville de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Kilwa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Votre texte doit mentionner différentes informations: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description de la ville et de ses habitants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informations sur les marchandises échangées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diffusion de l’Islam en Afrique orientale </a:t>
            </a:r>
          </a:p>
          <a:p>
            <a:pPr marL="285750" indent="-285750" algn="just">
              <a:buFontTx/>
              <a:buChar char="-"/>
            </a:pPr>
            <a:endParaRPr lang="fr-F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D2A16-CB8E-4DF1-9BDB-73F52E4FED5F}"/>
              </a:ext>
            </a:extLst>
          </p:cNvPr>
          <p:cNvSpPr/>
          <p:nvPr/>
        </p:nvSpPr>
        <p:spPr>
          <a:xfrm>
            <a:off x="9200270" y="6421022"/>
            <a:ext cx="2847165" cy="317403"/>
          </a:xfrm>
          <a:prstGeom prst="rect">
            <a:avLst/>
          </a:prstGeom>
          <a:solidFill>
            <a:srgbClr val="FFF2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Tanguy JOURDAIN, Mayotte, 2018.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Grand écran</PresentationFormat>
  <Paragraphs>58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Tanguy Jourdain</dc:creator>
  <cp:lastModifiedBy>Tanguy Jourdain</cp:lastModifiedBy>
  <cp:revision>27</cp:revision>
  <dcterms:created xsi:type="dcterms:W3CDTF">2018-11-01T10:14:36Z</dcterms:created>
  <dcterms:modified xsi:type="dcterms:W3CDTF">2020-07-05T19:02:25Z</dcterms:modified>
</cp:coreProperties>
</file>