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ink/ink1.xml" ContentType="application/inkml+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63" r:id="rId6"/>
    <p:sldId id="264" r:id="rId7"/>
    <p:sldId id="265" r:id="rId8"/>
    <p:sldId id="268" r:id="rId9"/>
    <p:sldId id="266" r:id="rId10"/>
    <p:sldId id="267" r:id="rId11"/>
    <p:sldId id="262"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3BADA8-FD9C-4CAF-ACA8-B4EC282E2E81}" type="doc">
      <dgm:prSet loTypeId="urn:microsoft.com/office/officeart/2005/8/layout/gear1" loCatId="process" qsTypeId="urn:microsoft.com/office/officeart/2005/8/quickstyle/simple1" qsCatId="simple" csTypeId="urn:microsoft.com/office/officeart/2005/8/colors/accent0_1" csCatId="mainScheme" phldr="1"/>
      <dgm:spPr/>
    </dgm:pt>
    <dgm:pt modelId="{847FB23B-27CD-4421-821B-92C225C51030}">
      <dgm:prSet phldrT="[Texte]">
        <dgm:style>
          <a:lnRef idx="2">
            <a:schemeClr val="accent4"/>
          </a:lnRef>
          <a:fillRef idx="1">
            <a:schemeClr val="lt1"/>
          </a:fillRef>
          <a:effectRef idx="0">
            <a:schemeClr val="accent4"/>
          </a:effectRef>
          <a:fontRef idx="minor">
            <a:schemeClr val="dk1"/>
          </a:fontRef>
        </dgm:style>
      </dgm:prSet>
      <dgm:spPr/>
      <dgm:t>
        <a:bodyPr/>
        <a:lstStyle/>
        <a:p>
          <a:pPr algn="ctr"/>
          <a:r>
            <a:rPr lang="fr-FR" b="1" dirty="0"/>
            <a:t>Association</a:t>
          </a:r>
          <a:r>
            <a:rPr lang="fr-FR" dirty="0"/>
            <a:t> de lettres ou groupes de lettres à des sons de la langue qui forment des  syllabes et des mots reconnus à partir de leur </a:t>
          </a:r>
          <a:r>
            <a:rPr lang="fr-FR" b="1" dirty="0"/>
            <a:t>forme orale</a:t>
          </a:r>
        </a:p>
      </dgm:t>
    </dgm:pt>
    <dgm:pt modelId="{FD7B5DD9-2001-4AAB-90FA-ABBE0077CD96}" type="parTrans" cxnId="{B66D2A96-46F2-47AA-A350-0EA6362B5AAA}">
      <dgm:prSet/>
      <dgm:spPr/>
      <dgm:t>
        <a:bodyPr/>
        <a:lstStyle/>
        <a:p>
          <a:endParaRPr lang="fr-FR"/>
        </a:p>
      </dgm:t>
    </dgm:pt>
    <dgm:pt modelId="{6C98D024-FB7A-43E8-BFF7-F8EEE388F7E3}" type="sibTrans" cxnId="{B66D2A96-46F2-47AA-A350-0EA6362B5AAA}">
      <dgm:prSet/>
      <dgm:spPr/>
      <dgm:t>
        <a:bodyPr/>
        <a:lstStyle/>
        <a:p>
          <a:endParaRPr lang="fr-FR"/>
        </a:p>
      </dgm:t>
    </dgm:pt>
    <dgm:pt modelId="{E6B22934-2AE8-494B-A51E-E9BBA2F04AD6}">
      <dgm:prSet phldrT="[Texte]"/>
      <dgm:spPr/>
      <dgm:t>
        <a:bodyPr/>
        <a:lstStyle/>
        <a:p>
          <a:pPr algn="ctr"/>
          <a:r>
            <a:rPr lang="fr-FR" b="1" dirty="0"/>
            <a:t>Reconnaissance </a:t>
          </a:r>
          <a:r>
            <a:rPr lang="fr-FR" dirty="0"/>
            <a:t>directe de la  forme orthographique du mot, présente dans la mémoire lexicale du lecteur</a:t>
          </a:r>
        </a:p>
      </dgm:t>
    </dgm:pt>
    <dgm:pt modelId="{142A760C-2A6C-4EA8-B178-1BBE181C1E6A}" type="parTrans" cxnId="{5D716FAC-2D0A-43A1-86E7-B3272A45FAD7}">
      <dgm:prSet/>
      <dgm:spPr/>
      <dgm:t>
        <a:bodyPr/>
        <a:lstStyle/>
        <a:p>
          <a:endParaRPr lang="fr-FR"/>
        </a:p>
      </dgm:t>
    </dgm:pt>
    <dgm:pt modelId="{BB13EF52-0B8A-4247-9B7C-4A79F0ED034C}" type="sibTrans" cxnId="{5D716FAC-2D0A-43A1-86E7-B3272A45FAD7}">
      <dgm:prSet/>
      <dgm:spPr/>
      <dgm:t>
        <a:bodyPr/>
        <a:lstStyle/>
        <a:p>
          <a:endParaRPr lang="fr-FR"/>
        </a:p>
      </dgm:t>
    </dgm:pt>
    <dgm:pt modelId="{B248EAD8-5EAF-424C-ACE0-9286AF6C68A0}">
      <dgm:prSet phldrT="[Texte]">
        <dgm:style>
          <a:lnRef idx="2">
            <a:schemeClr val="accent2"/>
          </a:lnRef>
          <a:fillRef idx="1">
            <a:schemeClr val="lt1"/>
          </a:fillRef>
          <a:effectRef idx="0">
            <a:schemeClr val="accent2"/>
          </a:effectRef>
          <a:fontRef idx="minor">
            <a:schemeClr val="dk1"/>
          </a:fontRef>
        </dgm:style>
      </dgm:prSet>
      <dgm:spPr>
        <a:ln w="38100"/>
      </dgm:spPr>
      <dgm:t>
        <a:bodyPr/>
        <a:lstStyle/>
        <a:p>
          <a:pPr algn="ctr"/>
          <a:r>
            <a:rPr lang="fr-FR" b="1" dirty="0"/>
            <a:t>Automatisation</a:t>
          </a:r>
          <a:r>
            <a:rPr lang="fr-FR" dirty="0"/>
            <a:t> du décodage</a:t>
          </a:r>
        </a:p>
      </dgm:t>
    </dgm:pt>
    <dgm:pt modelId="{3300532E-A004-4D1C-9199-9876301DBD64}" type="parTrans" cxnId="{A0E789F5-72E3-438E-A4E1-37456057E885}">
      <dgm:prSet/>
      <dgm:spPr/>
      <dgm:t>
        <a:bodyPr/>
        <a:lstStyle/>
        <a:p>
          <a:endParaRPr lang="fr-FR"/>
        </a:p>
      </dgm:t>
    </dgm:pt>
    <dgm:pt modelId="{6BBD4302-66F7-4B2A-9C01-91403B7C4811}" type="sibTrans" cxnId="{A0E789F5-72E3-438E-A4E1-37456057E885}">
      <dgm:prSet/>
      <dgm:spPr/>
      <dgm:t>
        <a:bodyPr/>
        <a:lstStyle/>
        <a:p>
          <a:endParaRPr lang="fr-FR"/>
        </a:p>
      </dgm:t>
    </dgm:pt>
    <dgm:pt modelId="{2945A9D2-C6E0-43A7-9F34-D6BE0186E796}" type="pres">
      <dgm:prSet presAssocID="{543BADA8-FD9C-4CAF-ACA8-B4EC282E2E81}" presName="composite" presStyleCnt="0">
        <dgm:presLayoutVars>
          <dgm:chMax val="3"/>
          <dgm:animLvl val="lvl"/>
          <dgm:resizeHandles val="exact"/>
        </dgm:presLayoutVars>
      </dgm:prSet>
      <dgm:spPr/>
    </dgm:pt>
    <dgm:pt modelId="{75FA9196-66F6-4D29-8363-79BA35F77B88}" type="pres">
      <dgm:prSet presAssocID="{847FB23B-27CD-4421-821B-92C225C51030}" presName="gear1" presStyleLbl="node1" presStyleIdx="0" presStyleCnt="3" custScaleX="78968" custScaleY="90037">
        <dgm:presLayoutVars>
          <dgm:chMax val="1"/>
          <dgm:bulletEnabled val="1"/>
        </dgm:presLayoutVars>
      </dgm:prSet>
      <dgm:spPr/>
    </dgm:pt>
    <dgm:pt modelId="{901826E7-05F2-4B3F-9E3A-C2F3D6D21F5D}" type="pres">
      <dgm:prSet presAssocID="{847FB23B-27CD-4421-821B-92C225C51030}" presName="gear1srcNode" presStyleLbl="node1" presStyleIdx="0" presStyleCnt="3"/>
      <dgm:spPr/>
    </dgm:pt>
    <dgm:pt modelId="{186D5F2B-2D70-436A-855F-5AC3B4C4AA8A}" type="pres">
      <dgm:prSet presAssocID="{847FB23B-27CD-4421-821B-92C225C51030}" presName="gear1dstNode" presStyleLbl="node1" presStyleIdx="0" presStyleCnt="3"/>
      <dgm:spPr/>
    </dgm:pt>
    <dgm:pt modelId="{ED7EF374-5A65-43CE-AF26-D58FE5ADDD57}" type="pres">
      <dgm:prSet presAssocID="{E6B22934-2AE8-494B-A51E-E9BBA2F04AD6}" presName="gear2" presStyleLbl="node1" presStyleIdx="1" presStyleCnt="3" custScaleX="125683" custScaleY="115445">
        <dgm:presLayoutVars>
          <dgm:chMax val="1"/>
          <dgm:bulletEnabled val="1"/>
        </dgm:presLayoutVars>
      </dgm:prSet>
      <dgm:spPr/>
    </dgm:pt>
    <dgm:pt modelId="{F7C4EF76-5699-4B1C-ACFC-E1F0B3B82285}" type="pres">
      <dgm:prSet presAssocID="{E6B22934-2AE8-494B-A51E-E9BBA2F04AD6}" presName="gear2srcNode" presStyleLbl="node1" presStyleIdx="1" presStyleCnt="3"/>
      <dgm:spPr/>
    </dgm:pt>
    <dgm:pt modelId="{8DFFD508-915F-4793-B1A5-4D53127F0DCB}" type="pres">
      <dgm:prSet presAssocID="{E6B22934-2AE8-494B-A51E-E9BBA2F04AD6}" presName="gear2dstNode" presStyleLbl="node1" presStyleIdx="1" presStyleCnt="3"/>
      <dgm:spPr/>
    </dgm:pt>
    <dgm:pt modelId="{07183618-F22A-483A-AF7C-6F5F22B0F763}" type="pres">
      <dgm:prSet presAssocID="{B248EAD8-5EAF-424C-ACE0-9286AF6C68A0}" presName="gear3" presStyleLbl="node1" presStyleIdx="2" presStyleCnt="3"/>
      <dgm:spPr/>
    </dgm:pt>
    <dgm:pt modelId="{8AEC2CDC-4866-4A2B-9367-E98860A975E0}" type="pres">
      <dgm:prSet presAssocID="{B248EAD8-5EAF-424C-ACE0-9286AF6C68A0}" presName="gear3tx" presStyleLbl="node1" presStyleIdx="2" presStyleCnt="3">
        <dgm:presLayoutVars>
          <dgm:chMax val="1"/>
          <dgm:bulletEnabled val="1"/>
        </dgm:presLayoutVars>
      </dgm:prSet>
      <dgm:spPr/>
    </dgm:pt>
    <dgm:pt modelId="{E0618978-4621-4947-B942-F8EB70239172}" type="pres">
      <dgm:prSet presAssocID="{B248EAD8-5EAF-424C-ACE0-9286AF6C68A0}" presName="gear3srcNode" presStyleLbl="node1" presStyleIdx="2" presStyleCnt="3"/>
      <dgm:spPr/>
    </dgm:pt>
    <dgm:pt modelId="{9645DC11-EF57-400E-837F-DEC418580FD4}" type="pres">
      <dgm:prSet presAssocID="{B248EAD8-5EAF-424C-ACE0-9286AF6C68A0}" presName="gear3dstNode" presStyleLbl="node1" presStyleIdx="2" presStyleCnt="3"/>
      <dgm:spPr/>
    </dgm:pt>
    <dgm:pt modelId="{CE5FD3DC-0E5E-492A-8A8D-C06D431AF3D2}" type="pres">
      <dgm:prSet presAssocID="{6C98D024-FB7A-43E8-BFF7-F8EEE388F7E3}" presName="connector1" presStyleLbl="sibTrans2D1" presStyleIdx="0" presStyleCnt="3"/>
      <dgm:spPr/>
    </dgm:pt>
    <dgm:pt modelId="{A9FBBF87-ACA1-46FF-B62B-857B4B41E156}" type="pres">
      <dgm:prSet presAssocID="{BB13EF52-0B8A-4247-9B7C-4A79F0ED034C}" presName="connector2" presStyleLbl="sibTrans2D1" presStyleIdx="1" presStyleCnt="3"/>
      <dgm:spPr/>
    </dgm:pt>
    <dgm:pt modelId="{3957A272-D937-4967-890E-EB709C703065}" type="pres">
      <dgm:prSet presAssocID="{6BBD4302-66F7-4B2A-9C01-91403B7C4811}" presName="connector3" presStyleLbl="sibTrans2D1" presStyleIdx="2" presStyleCnt="3"/>
      <dgm:spPr/>
    </dgm:pt>
  </dgm:ptLst>
  <dgm:cxnLst>
    <dgm:cxn modelId="{F314D102-3A20-4310-964C-4A10C350E16D}" type="presOf" srcId="{847FB23B-27CD-4421-821B-92C225C51030}" destId="{186D5F2B-2D70-436A-855F-5AC3B4C4AA8A}" srcOrd="2" destOrd="0" presId="urn:microsoft.com/office/officeart/2005/8/layout/gear1"/>
    <dgm:cxn modelId="{13555706-4E16-46A4-ADD3-3394B578415E}" type="presOf" srcId="{B248EAD8-5EAF-424C-ACE0-9286AF6C68A0}" destId="{9645DC11-EF57-400E-837F-DEC418580FD4}" srcOrd="3" destOrd="0" presId="urn:microsoft.com/office/officeart/2005/8/layout/gear1"/>
    <dgm:cxn modelId="{20DE9B11-A06A-4D62-971B-FB7DDA6F30C0}" type="presOf" srcId="{BB13EF52-0B8A-4247-9B7C-4A79F0ED034C}" destId="{A9FBBF87-ACA1-46FF-B62B-857B4B41E156}" srcOrd="0" destOrd="0" presId="urn:microsoft.com/office/officeart/2005/8/layout/gear1"/>
    <dgm:cxn modelId="{0CF57C1C-0FF4-49AF-98C4-18A7915CACBC}" type="presOf" srcId="{E6B22934-2AE8-494B-A51E-E9BBA2F04AD6}" destId="{F7C4EF76-5699-4B1C-ACFC-E1F0B3B82285}" srcOrd="1" destOrd="0" presId="urn:microsoft.com/office/officeart/2005/8/layout/gear1"/>
    <dgm:cxn modelId="{DA0F6136-F8CD-4A4B-A870-194C11EBF6FC}" type="presOf" srcId="{E6B22934-2AE8-494B-A51E-E9BBA2F04AD6}" destId="{8DFFD508-915F-4793-B1A5-4D53127F0DCB}" srcOrd="2" destOrd="0" presId="urn:microsoft.com/office/officeart/2005/8/layout/gear1"/>
    <dgm:cxn modelId="{E9B2DF3D-2AC0-41B4-BB55-35ED102E9143}" type="presOf" srcId="{6C98D024-FB7A-43E8-BFF7-F8EEE388F7E3}" destId="{CE5FD3DC-0E5E-492A-8A8D-C06D431AF3D2}" srcOrd="0" destOrd="0" presId="urn:microsoft.com/office/officeart/2005/8/layout/gear1"/>
    <dgm:cxn modelId="{6BB44045-CA5D-4BDB-8844-F676277D82CE}" type="presOf" srcId="{B248EAD8-5EAF-424C-ACE0-9286AF6C68A0}" destId="{8AEC2CDC-4866-4A2B-9367-E98860A975E0}" srcOrd="1" destOrd="0" presId="urn:microsoft.com/office/officeart/2005/8/layout/gear1"/>
    <dgm:cxn modelId="{75C4F64C-FE14-4C3C-B3B9-34502344A3DD}" type="presOf" srcId="{543BADA8-FD9C-4CAF-ACA8-B4EC282E2E81}" destId="{2945A9D2-C6E0-43A7-9F34-D6BE0186E796}" srcOrd="0" destOrd="0" presId="urn:microsoft.com/office/officeart/2005/8/layout/gear1"/>
    <dgm:cxn modelId="{D656966E-D828-402A-B8C8-2BA46891422D}" type="presOf" srcId="{B248EAD8-5EAF-424C-ACE0-9286AF6C68A0}" destId="{07183618-F22A-483A-AF7C-6F5F22B0F763}" srcOrd="0" destOrd="0" presId="urn:microsoft.com/office/officeart/2005/8/layout/gear1"/>
    <dgm:cxn modelId="{A8E1BE50-E29A-4DB9-93F3-24682D94FAA5}" type="presOf" srcId="{B248EAD8-5EAF-424C-ACE0-9286AF6C68A0}" destId="{E0618978-4621-4947-B942-F8EB70239172}" srcOrd="2" destOrd="0" presId="urn:microsoft.com/office/officeart/2005/8/layout/gear1"/>
    <dgm:cxn modelId="{90D8F872-6504-455C-8A8C-383654BACA47}" type="presOf" srcId="{E6B22934-2AE8-494B-A51E-E9BBA2F04AD6}" destId="{ED7EF374-5A65-43CE-AF26-D58FE5ADDD57}" srcOrd="0" destOrd="0" presId="urn:microsoft.com/office/officeart/2005/8/layout/gear1"/>
    <dgm:cxn modelId="{B2291574-E7ED-464E-8C88-42D69D941021}" type="presOf" srcId="{6BBD4302-66F7-4B2A-9C01-91403B7C4811}" destId="{3957A272-D937-4967-890E-EB709C703065}" srcOrd="0" destOrd="0" presId="urn:microsoft.com/office/officeart/2005/8/layout/gear1"/>
    <dgm:cxn modelId="{B66D2A96-46F2-47AA-A350-0EA6362B5AAA}" srcId="{543BADA8-FD9C-4CAF-ACA8-B4EC282E2E81}" destId="{847FB23B-27CD-4421-821B-92C225C51030}" srcOrd="0" destOrd="0" parTransId="{FD7B5DD9-2001-4AAB-90FA-ABBE0077CD96}" sibTransId="{6C98D024-FB7A-43E8-BFF7-F8EEE388F7E3}"/>
    <dgm:cxn modelId="{CD83AEA0-9832-4BFB-A901-0E01586BE522}" type="presOf" srcId="{847FB23B-27CD-4421-821B-92C225C51030}" destId="{901826E7-05F2-4B3F-9E3A-C2F3D6D21F5D}" srcOrd="1" destOrd="0" presId="urn:microsoft.com/office/officeart/2005/8/layout/gear1"/>
    <dgm:cxn modelId="{5D716FAC-2D0A-43A1-86E7-B3272A45FAD7}" srcId="{543BADA8-FD9C-4CAF-ACA8-B4EC282E2E81}" destId="{E6B22934-2AE8-494B-A51E-E9BBA2F04AD6}" srcOrd="1" destOrd="0" parTransId="{142A760C-2A6C-4EA8-B178-1BBE181C1E6A}" sibTransId="{BB13EF52-0B8A-4247-9B7C-4A79F0ED034C}"/>
    <dgm:cxn modelId="{8C4DA4AC-0813-4922-ADA6-C5812BC56AB5}" type="presOf" srcId="{847FB23B-27CD-4421-821B-92C225C51030}" destId="{75FA9196-66F6-4D29-8363-79BA35F77B88}" srcOrd="0" destOrd="0" presId="urn:microsoft.com/office/officeart/2005/8/layout/gear1"/>
    <dgm:cxn modelId="{A0E789F5-72E3-438E-A4E1-37456057E885}" srcId="{543BADA8-FD9C-4CAF-ACA8-B4EC282E2E81}" destId="{B248EAD8-5EAF-424C-ACE0-9286AF6C68A0}" srcOrd="2" destOrd="0" parTransId="{3300532E-A004-4D1C-9199-9876301DBD64}" sibTransId="{6BBD4302-66F7-4B2A-9C01-91403B7C4811}"/>
    <dgm:cxn modelId="{D7701F1F-4BB6-40E8-B02E-1B88D79193DA}" type="presParOf" srcId="{2945A9D2-C6E0-43A7-9F34-D6BE0186E796}" destId="{75FA9196-66F6-4D29-8363-79BA35F77B88}" srcOrd="0" destOrd="0" presId="urn:microsoft.com/office/officeart/2005/8/layout/gear1"/>
    <dgm:cxn modelId="{A68801A9-C767-4EF7-91B8-BF432D947F3A}" type="presParOf" srcId="{2945A9D2-C6E0-43A7-9F34-D6BE0186E796}" destId="{901826E7-05F2-4B3F-9E3A-C2F3D6D21F5D}" srcOrd="1" destOrd="0" presId="urn:microsoft.com/office/officeart/2005/8/layout/gear1"/>
    <dgm:cxn modelId="{DE1745BB-4E0F-48EF-9B1C-FEA93DC9FC25}" type="presParOf" srcId="{2945A9D2-C6E0-43A7-9F34-D6BE0186E796}" destId="{186D5F2B-2D70-436A-855F-5AC3B4C4AA8A}" srcOrd="2" destOrd="0" presId="urn:microsoft.com/office/officeart/2005/8/layout/gear1"/>
    <dgm:cxn modelId="{25811648-707C-48E5-983F-731007C49628}" type="presParOf" srcId="{2945A9D2-C6E0-43A7-9F34-D6BE0186E796}" destId="{ED7EF374-5A65-43CE-AF26-D58FE5ADDD57}" srcOrd="3" destOrd="0" presId="urn:microsoft.com/office/officeart/2005/8/layout/gear1"/>
    <dgm:cxn modelId="{E8CF0004-7460-4DF9-9229-74AF3716519B}" type="presParOf" srcId="{2945A9D2-C6E0-43A7-9F34-D6BE0186E796}" destId="{F7C4EF76-5699-4B1C-ACFC-E1F0B3B82285}" srcOrd="4" destOrd="0" presId="urn:microsoft.com/office/officeart/2005/8/layout/gear1"/>
    <dgm:cxn modelId="{5D1E0520-019B-43AF-AB25-B16E2CFE2430}" type="presParOf" srcId="{2945A9D2-C6E0-43A7-9F34-D6BE0186E796}" destId="{8DFFD508-915F-4793-B1A5-4D53127F0DCB}" srcOrd="5" destOrd="0" presId="urn:microsoft.com/office/officeart/2005/8/layout/gear1"/>
    <dgm:cxn modelId="{A5EA6E16-A60A-4F4E-BD6E-7083096F6855}" type="presParOf" srcId="{2945A9D2-C6E0-43A7-9F34-D6BE0186E796}" destId="{07183618-F22A-483A-AF7C-6F5F22B0F763}" srcOrd="6" destOrd="0" presId="urn:microsoft.com/office/officeart/2005/8/layout/gear1"/>
    <dgm:cxn modelId="{9C2D9006-CA06-4548-871C-D2BD5BFDE90E}" type="presParOf" srcId="{2945A9D2-C6E0-43A7-9F34-D6BE0186E796}" destId="{8AEC2CDC-4866-4A2B-9367-E98860A975E0}" srcOrd="7" destOrd="0" presId="urn:microsoft.com/office/officeart/2005/8/layout/gear1"/>
    <dgm:cxn modelId="{FC9472E6-4A85-4729-AA60-9F0C198C350D}" type="presParOf" srcId="{2945A9D2-C6E0-43A7-9F34-D6BE0186E796}" destId="{E0618978-4621-4947-B942-F8EB70239172}" srcOrd="8" destOrd="0" presId="urn:microsoft.com/office/officeart/2005/8/layout/gear1"/>
    <dgm:cxn modelId="{9745722E-DF6B-485B-9DF7-FC455A94BFD0}" type="presParOf" srcId="{2945A9D2-C6E0-43A7-9F34-D6BE0186E796}" destId="{9645DC11-EF57-400E-837F-DEC418580FD4}" srcOrd="9" destOrd="0" presId="urn:microsoft.com/office/officeart/2005/8/layout/gear1"/>
    <dgm:cxn modelId="{262DBCB9-CAD4-43A1-815F-2E23C356081B}" type="presParOf" srcId="{2945A9D2-C6E0-43A7-9F34-D6BE0186E796}" destId="{CE5FD3DC-0E5E-492A-8A8D-C06D431AF3D2}" srcOrd="10" destOrd="0" presId="urn:microsoft.com/office/officeart/2005/8/layout/gear1"/>
    <dgm:cxn modelId="{8EE5E22F-2FEF-4037-BD9B-B8C0952742DA}" type="presParOf" srcId="{2945A9D2-C6E0-43A7-9F34-D6BE0186E796}" destId="{A9FBBF87-ACA1-46FF-B62B-857B4B41E156}" srcOrd="11" destOrd="0" presId="urn:microsoft.com/office/officeart/2005/8/layout/gear1"/>
    <dgm:cxn modelId="{6C8230EA-9DD8-4792-8865-05BE1855CEF1}" type="presParOf" srcId="{2945A9D2-C6E0-43A7-9F34-D6BE0186E796}" destId="{3957A272-D937-4967-890E-EB709C703065}"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1213A0-E87B-4B3D-963C-A378493D100F}" type="doc">
      <dgm:prSet loTypeId="urn:microsoft.com/office/officeart/2005/8/layout/equation2" loCatId="process" qsTypeId="urn:microsoft.com/office/officeart/2005/8/quickstyle/simple1" qsCatId="simple" csTypeId="urn:microsoft.com/office/officeart/2005/8/colors/accent0_1" csCatId="mainScheme" phldr="1"/>
      <dgm:spPr/>
      <dgm:t>
        <a:bodyPr/>
        <a:lstStyle/>
        <a:p>
          <a:endParaRPr lang="fr-FR"/>
        </a:p>
      </dgm:t>
    </dgm:pt>
    <dgm:pt modelId="{58AEE1DF-6EBA-4BE8-BBF1-15770E870596}">
      <dgm:prSet phldrT="[Texte]"/>
      <dgm:spPr/>
      <dgm:t>
        <a:bodyPr/>
        <a:lstStyle/>
        <a:p>
          <a:r>
            <a:rPr lang="fr-FR" b="1" dirty="0"/>
            <a:t>Lire correctement un texte continu, au rythme de la conversation et avec la prosodie appropriée</a:t>
          </a:r>
        </a:p>
      </dgm:t>
    </dgm:pt>
    <dgm:pt modelId="{A52DA9EE-B782-4E65-A5F8-3078ADE3F3D6}" type="parTrans" cxnId="{EF9FC3FC-0B9E-491B-8C80-27025F4FE587}">
      <dgm:prSet/>
      <dgm:spPr/>
      <dgm:t>
        <a:bodyPr/>
        <a:lstStyle/>
        <a:p>
          <a:endParaRPr lang="fr-FR"/>
        </a:p>
      </dgm:t>
    </dgm:pt>
    <dgm:pt modelId="{526DCF59-E6EA-4A9A-B47E-A5D423E558C8}" type="sibTrans" cxnId="{EF9FC3FC-0B9E-491B-8C80-27025F4FE587}">
      <dgm:prSet/>
      <dgm:spPr/>
      <dgm:t>
        <a:bodyPr/>
        <a:lstStyle/>
        <a:p>
          <a:endParaRPr lang="fr-FR"/>
        </a:p>
      </dgm:t>
    </dgm:pt>
    <dgm:pt modelId="{5D4B74D4-123A-4A02-9E64-F3700B74F2A8}">
      <dgm:prSet phldrT="[Texte]"/>
      <dgm:spPr/>
      <dgm:t>
        <a:bodyPr/>
        <a:lstStyle/>
        <a:p>
          <a:r>
            <a:rPr lang="fr-FR" b="1" dirty="0"/>
            <a:t>Identifier les mots </a:t>
          </a:r>
          <a:r>
            <a:rPr lang="fr-FR" dirty="0"/>
            <a:t>à un rythme rapide en  les regroupant en unités syntaxiques</a:t>
          </a:r>
        </a:p>
      </dgm:t>
    </dgm:pt>
    <dgm:pt modelId="{7CB712E8-36D1-4C69-968D-BFFADAFD13E6}" type="parTrans" cxnId="{4EBB5712-D950-49BE-97A6-8DC0F3D091CC}">
      <dgm:prSet/>
      <dgm:spPr/>
      <dgm:t>
        <a:bodyPr/>
        <a:lstStyle/>
        <a:p>
          <a:endParaRPr lang="fr-FR"/>
        </a:p>
      </dgm:t>
    </dgm:pt>
    <dgm:pt modelId="{7E2C4A63-711F-4FB6-AE61-741EA012C470}" type="sibTrans" cxnId="{4EBB5712-D950-49BE-97A6-8DC0F3D091CC}">
      <dgm:prSet/>
      <dgm:spPr/>
      <dgm:t>
        <a:bodyPr/>
        <a:lstStyle/>
        <a:p>
          <a:endParaRPr lang="fr-FR"/>
        </a:p>
      </dgm:t>
    </dgm:pt>
    <dgm:pt modelId="{C1A65F7F-45FF-4D2F-BF1A-4A48F65466B7}">
      <dgm:prSet phldrT="[Texte]"/>
      <dgm:spPr/>
      <dgm:t>
        <a:bodyPr/>
        <a:lstStyle/>
        <a:p>
          <a:r>
            <a:rPr lang="fr-FR" dirty="0"/>
            <a:t>Faire un usage  rapide de la </a:t>
          </a:r>
          <a:r>
            <a:rPr lang="fr-FR" b="1" dirty="0"/>
            <a:t>ponctuation</a:t>
          </a:r>
        </a:p>
      </dgm:t>
    </dgm:pt>
    <dgm:pt modelId="{12E87120-7E41-4752-B0A6-0EBFF67A407D}" type="parTrans" cxnId="{88E3BCDD-12C8-4FDD-A53A-C98018E13385}">
      <dgm:prSet/>
      <dgm:spPr/>
      <dgm:t>
        <a:bodyPr/>
        <a:lstStyle/>
        <a:p>
          <a:endParaRPr lang="fr-FR"/>
        </a:p>
      </dgm:t>
    </dgm:pt>
    <dgm:pt modelId="{2A1093DB-1C61-41DA-AA69-5A2509DCD8F7}" type="sibTrans" cxnId="{88E3BCDD-12C8-4FDD-A53A-C98018E13385}">
      <dgm:prSet/>
      <dgm:spPr/>
      <dgm:t>
        <a:bodyPr/>
        <a:lstStyle/>
        <a:p>
          <a:endParaRPr lang="fr-FR"/>
        </a:p>
      </dgm:t>
    </dgm:pt>
    <dgm:pt modelId="{A3A0046F-CE93-4B8B-AD19-47035BE3ABDB}" type="pres">
      <dgm:prSet presAssocID="{EB1213A0-E87B-4B3D-963C-A378493D100F}" presName="Name0" presStyleCnt="0">
        <dgm:presLayoutVars>
          <dgm:dir/>
          <dgm:resizeHandles val="exact"/>
        </dgm:presLayoutVars>
      </dgm:prSet>
      <dgm:spPr/>
    </dgm:pt>
    <dgm:pt modelId="{BF9E483E-AB32-4174-A192-CE474E0A5CE7}" type="pres">
      <dgm:prSet presAssocID="{EB1213A0-E87B-4B3D-963C-A378493D100F}" presName="vNodes" presStyleCnt="0"/>
      <dgm:spPr/>
    </dgm:pt>
    <dgm:pt modelId="{A1B30406-3AB1-4FF9-9309-423F604DCE9E}" type="pres">
      <dgm:prSet presAssocID="{5D4B74D4-123A-4A02-9E64-F3700B74F2A8}" presName="node" presStyleLbl="node1" presStyleIdx="0" presStyleCnt="3" custScaleX="273214" custScaleY="203302">
        <dgm:presLayoutVars>
          <dgm:bulletEnabled val="1"/>
        </dgm:presLayoutVars>
      </dgm:prSet>
      <dgm:spPr/>
    </dgm:pt>
    <dgm:pt modelId="{F911F0B7-6CE6-4F5F-8AE7-B447322B34D7}" type="pres">
      <dgm:prSet presAssocID="{7E2C4A63-711F-4FB6-AE61-741EA012C470}" presName="spacerT" presStyleCnt="0"/>
      <dgm:spPr/>
    </dgm:pt>
    <dgm:pt modelId="{0F8A116E-C18B-426A-987F-76A994E4CDA4}" type="pres">
      <dgm:prSet presAssocID="{7E2C4A63-711F-4FB6-AE61-741EA012C470}" presName="sibTrans" presStyleLbl="sibTrans2D1" presStyleIdx="0" presStyleCnt="2"/>
      <dgm:spPr/>
    </dgm:pt>
    <dgm:pt modelId="{F9D8E9ED-349B-430F-A06D-A2C3C26BBC9C}" type="pres">
      <dgm:prSet presAssocID="{7E2C4A63-711F-4FB6-AE61-741EA012C470}" presName="spacerB" presStyleCnt="0"/>
      <dgm:spPr/>
    </dgm:pt>
    <dgm:pt modelId="{6D5FD11C-BF73-4A59-8F51-3C65032F2CC2}" type="pres">
      <dgm:prSet presAssocID="{C1A65F7F-45FF-4D2F-BF1A-4A48F65466B7}" presName="node" presStyleLbl="node1" presStyleIdx="1" presStyleCnt="3" custScaleX="273214" custScaleY="203302">
        <dgm:presLayoutVars>
          <dgm:bulletEnabled val="1"/>
        </dgm:presLayoutVars>
      </dgm:prSet>
      <dgm:spPr/>
    </dgm:pt>
    <dgm:pt modelId="{C434F957-2028-4EFD-BA88-BFC8BB52CA63}" type="pres">
      <dgm:prSet presAssocID="{EB1213A0-E87B-4B3D-963C-A378493D100F}" presName="sibTransLast" presStyleLbl="sibTrans2D1" presStyleIdx="1" presStyleCnt="2"/>
      <dgm:spPr/>
    </dgm:pt>
    <dgm:pt modelId="{4EE0B238-6267-40BB-96DA-374EC85976B1}" type="pres">
      <dgm:prSet presAssocID="{EB1213A0-E87B-4B3D-963C-A378493D100F}" presName="connectorText" presStyleLbl="sibTrans2D1" presStyleIdx="1" presStyleCnt="2"/>
      <dgm:spPr/>
    </dgm:pt>
    <dgm:pt modelId="{24AC8E16-5B53-43DD-BC76-54CF45D354D4}" type="pres">
      <dgm:prSet presAssocID="{EB1213A0-E87B-4B3D-963C-A378493D100F}" presName="lastNode" presStyleLbl="node1" presStyleIdx="2" presStyleCnt="3" custScaleY="169942">
        <dgm:presLayoutVars>
          <dgm:bulletEnabled val="1"/>
        </dgm:presLayoutVars>
      </dgm:prSet>
      <dgm:spPr/>
    </dgm:pt>
  </dgm:ptLst>
  <dgm:cxnLst>
    <dgm:cxn modelId="{4EBB5712-D950-49BE-97A6-8DC0F3D091CC}" srcId="{EB1213A0-E87B-4B3D-963C-A378493D100F}" destId="{5D4B74D4-123A-4A02-9E64-F3700B74F2A8}" srcOrd="0" destOrd="0" parTransId="{7CB712E8-36D1-4C69-968D-BFFADAFD13E6}" sibTransId="{7E2C4A63-711F-4FB6-AE61-741EA012C470}"/>
    <dgm:cxn modelId="{33C4CC25-2679-4895-B3EB-874A7E429A43}" type="presOf" srcId="{58AEE1DF-6EBA-4BE8-BBF1-15770E870596}" destId="{24AC8E16-5B53-43DD-BC76-54CF45D354D4}" srcOrd="0" destOrd="0" presId="urn:microsoft.com/office/officeart/2005/8/layout/equation2"/>
    <dgm:cxn modelId="{44F38A3D-1A92-4A31-80C5-FA584FC2FCD1}" type="presOf" srcId="{7E2C4A63-711F-4FB6-AE61-741EA012C470}" destId="{0F8A116E-C18B-426A-987F-76A994E4CDA4}" srcOrd="0" destOrd="0" presId="urn:microsoft.com/office/officeart/2005/8/layout/equation2"/>
    <dgm:cxn modelId="{7EDB4A6B-2C13-4D40-9A87-750713C2B4E7}" type="presOf" srcId="{EB1213A0-E87B-4B3D-963C-A378493D100F}" destId="{A3A0046F-CE93-4B8B-AD19-47035BE3ABDB}" srcOrd="0" destOrd="0" presId="urn:microsoft.com/office/officeart/2005/8/layout/equation2"/>
    <dgm:cxn modelId="{FEF2CC7C-C466-415F-A433-EE2D7CE583D3}" type="presOf" srcId="{C1A65F7F-45FF-4D2F-BF1A-4A48F65466B7}" destId="{6D5FD11C-BF73-4A59-8F51-3C65032F2CC2}" srcOrd="0" destOrd="0" presId="urn:microsoft.com/office/officeart/2005/8/layout/equation2"/>
    <dgm:cxn modelId="{B8F6A980-9E3F-4E86-817A-2A7EFBD746BC}" type="presOf" srcId="{2A1093DB-1C61-41DA-AA69-5A2509DCD8F7}" destId="{4EE0B238-6267-40BB-96DA-374EC85976B1}" srcOrd="1" destOrd="0" presId="urn:microsoft.com/office/officeart/2005/8/layout/equation2"/>
    <dgm:cxn modelId="{568F6BD1-4082-4701-BC11-F028CF225D47}" type="presOf" srcId="{5D4B74D4-123A-4A02-9E64-F3700B74F2A8}" destId="{A1B30406-3AB1-4FF9-9309-423F604DCE9E}" srcOrd="0" destOrd="0" presId="urn:microsoft.com/office/officeart/2005/8/layout/equation2"/>
    <dgm:cxn modelId="{88E3BCDD-12C8-4FDD-A53A-C98018E13385}" srcId="{EB1213A0-E87B-4B3D-963C-A378493D100F}" destId="{C1A65F7F-45FF-4D2F-BF1A-4A48F65466B7}" srcOrd="1" destOrd="0" parTransId="{12E87120-7E41-4752-B0A6-0EBFF67A407D}" sibTransId="{2A1093DB-1C61-41DA-AA69-5A2509DCD8F7}"/>
    <dgm:cxn modelId="{5EF0C1FB-7EFC-460A-AC75-03216E51D24B}" type="presOf" srcId="{2A1093DB-1C61-41DA-AA69-5A2509DCD8F7}" destId="{C434F957-2028-4EFD-BA88-BFC8BB52CA63}" srcOrd="0" destOrd="0" presId="urn:microsoft.com/office/officeart/2005/8/layout/equation2"/>
    <dgm:cxn modelId="{EF9FC3FC-0B9E-491B-8C80-27025F4FE587}" srcId="{EB1213A0-E87B-4B3D-963C-A378493D100F}" destId="{58AEE1DF-6EBA-4BE8-BBF1-15770E870596}" srcOrd="2" destOrd="0" parTransId="{A52DA9EE-B782-4E65-A5F8-3078ADE3F3D6}" sibTransId="{526DCF59-E6EA-4A9A-B47E-A5D423E558C8}"/>
    <dgm:cxn modelId="{7C71F16A-1453-4DB7-BAF6-322AE2866DFA}" type="presParOf" srcId="{A3A0046F-CE93-4B8B-AD19-47035BE3ABDB}" destId="{BF9E483E-AB32-4174-A192-CE474E0A5CE7}" srcOrd="0" destOrd="0" presId="urn:microsoft.com/office/officeart/2005/8/layout/equation2"/>
    <dgm:cxn modelId="{333D2EE4-9DF3-4253-BFAC-478B2B903F09}" type="presParOf" srcId="{BF9E483E-AB32-4174-A192-CE474E0A5CE7}" destId="{A1B30406-3AB1-4FF9-9309-423F604DCE9E}" srcOrd="0" destOrd="0" presId="urn:microsoft.com/office/officeart/2005/8/layout/equation2"/>
    <dgm:cxn modelId="{FD7D60A4-D177-401A-A319-BFAFF09C9B75}" type="presParOf" srcId="{BF9E483E-AB32-4174-A192-CE474E0A5CE7}" destId="{F911F0B7-6CE6-4F5F-8AE7-B447322B34D7}" srcOrd="1" destOrd="0" presId="urn:microsoft.com/office/officeart/2005/8/layout/equation2"/>
    <dgm:cxn modelId="{F4AE5488-5B40-4426-BA83-85EBA3FECDFF}" type="presParOf" srcId="{BF9E483E-AB32-4174-A192-CE474E0A5CE7}" destId="{0F8A116E-C18B-426A-987F-76A994E4CDA4}" srcOrd="2" destOrd="0" presId="urn:microsoft.com/office/officeart/2005/8/layout/equation2"/>
    <dgm:cxn modelId="{106D5D4E-E490-4CCC-9A49-107EC47162F7}" type="presParOf" srcId="{BF9E483E-AB32-4174-A192-CE474E0A5CE7}" destId="{F9D8E9ED-349B-430F-A06D-A2C3C26BBC9C}" srcOrd="3" destOrd="0" presId="urn:microsoft.com/office/officeart/2005/8/layout/equation2"/>
    <dgm:cxn modelId="{AA048836-019B-401A-9111-B20352D30F08}" type="presParOf" srcId="{BF9E483E-AB32-4174-A192-CE474E0A5CE7}" destId="{6D5FD11C-BF73-4A59-8F51-3C65032F2CC2}" srcOrd="4" destOrd="0" presId="urn:microsoft.com/office/officeart/2005/8/layout/equation2"/>
    <dgm:cxn modelId="{E7CBE63E-78DB-4D76-901B-760BBAAD3089}" type="presParOf" srcId="{A3A0046F-CE93-4B8B-AD19-47035BE3ABDB}" destId="{C434F957-2028-4EFD-BA88-BFC8BB52CA63}" srcOrd="1" destOrd="0" presId="urn:microsoft.com/office/officeart/2005/8/layout/equation2"/>
    <dgm:cxn modelId="{B3D9D489-9703-4235-B66F-83A0DDB5F929}" type="presParOf" srcId="{C434F957-2028-4EFD-BA88-BFC8BB52CA63}" destId="{4EE0B238-6267-40BB-96DA-374EC85976B1}" srcOrd="0" destOrd="0" presId="urn:microsoft.com/office/officeart/2005/8/layout/equation2"/>
    <dgm:cxn modelId="{B907F746-21A7-4FD0-A160-68147631635C}" type="presParOf" srcId="{A3A0046F-CE93-4B8B-AD19-47035BE3ABDB}" destId="{24AC8E16-5B53-43DD-BC76-54CF45D354D4}" srcOrd="2" destOrd="0" presId="urn:microsoft.com/office/officeart/2005/8/layout/equati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DBA67D-1006-4262-A8C0-A06FCEE98FC2}" type="doc">
      <dgm:prSet loTypeId="urn:microsoft.com/office/officeart/2005/8/layout/hierarchy3" loCatId="list" qsTypeId="urn:microsoft.com/office/officeart/2005/8/quickstyle/simple1" qsCatId="simple" csTypeId="urn:microsoft.com/office/officeart/2005/8/colors/accent0_2" csCatId="mainScheme" phldr="1"/>
      <dgm:spPr/>
      <dgm:t>
        <a:bodyPr/>
        <a:lstStyle/>
        <a:p>
          <a:endParaRPr lang="fr-FR"/>
        </a:p>
      </dgm:t>
    </dgm:pt>
    <dgm:pt modelId="{90112073-C658-4B6E-A06B-6D4DB29345F3}">
      <dgm:prSet phldrT="[Texte]">
        <dgm:style>
          <a:lnRef idx="2">
            <a:schemeClr val="accent4"/>
          </a:lnRef>
          <a:fillRef idx="1">
            <a:schemeClr val="lt1"/>
          </a:fillRef>
          <a:effectRef idx="0">
            <a:schemeClr val="accent4"/>
          </a:effectRef>
          <a:fontRef idx="minor">
            <a:schemeClr val="dk1"/>
          </a:fontRef>
        </dgm:style>
      </dgm:prSet>
      <dgm:spPr>
        <a:ln w="38100"/>
      </dgm:spPr>
      <dgm:t>
        <a:bodyPr/>
        <a:lstStyle/>
        <a:p>
          <a:r>
            <a:rPr lang="fr-FR" dirty="0"/>
            <a:t>Décoder </a:t>
          </a:r>
        </a:p>
      </dgm:t>
    </dgm:pt>
    <dgm:pt modelId="{48D4AE67-A3C9-4575-82CE-4189ED8C34B2}" type="parTrans" cxnId="{06BABF89-2D96-4640-9680-38EAA5960C3E}">
      <dgm:prSet/>
      <dgm:spPr/>
      <dgm:t>
        <a:bodyPr/>
        <a:lstStyle/>
        <a:p>
          <a:endParaRPr lang="fr-FR"/>
        </a:p>
      </dgm:t>
    </dgm:pt>
    <dgm:pt modelId="{9993A14A-DFA8-488F-9F83-7D8DB657DC89}" type="sibTrans" cxnId="{06BABF89-2D96-4640-9680-38EAA5960C3E}">
      <dgm:prSet/>
      <dgm:spPr/>
      <dgm:t>
        <a:bodyPr/>
        <a:lstStyle/>
        <a:p>
          <a:endParaRPr lang="fr-FR"/>
        </a:p>
      </dgm:t>
    </dgm:pt>
    <dgm:pt modelId="{BD6FAA13-E2E0-4AB8-92F6-43FE4EE69D96}">
      <dgm:prSet phldrT="[Texte]"/>
      <dgm:spPr>
        <a:solidFill>
          <a:schemeClr val="bg1">
            <a:alpha val="90000"/>
          </a:schemeClr>
        </a:solidFill>
      </dgm:spPr>
      <dgm:t>
        <a:bodyPr/>
        <a:lstStyle/>
        <a:p>
          <a:pPr algn="ctr"/>
          <a:r>
            <a:rPr lang="fr-FR" dirty="0"/>
            <a:t>Son automatisation est une condition de la compréhension </a:t>
          </a:r>
        </a:p>
      </dgm:t>
    </dgm:pt>
    <dgm:pt modelId="{3A67FF7D-7341-4297-B992-5FDCD5261468}" type="parTrans" cxnId="{5FA1AACA-9379-4A1E-921E-5301D2D466E3}">
      <dgm:prSet/>
      <dgm:spPr/>
      <dgm:t>
        <a:bodyPr/>
        <a:lstStyle/>
        <a:p>
          <a:endParaRPr lang="fr-FR"/>
        </a:p>
      </dgm:t>
    </dgm:pt>
    <dgm:pt modelId="{B5179A4B-A5BE-44ED-AC47-15CEE72A67BD}" type="sibTrans" cxnId="{5FA1AACA-9379-4A1E-921E-5301D2D466E3}">
      <dgm:prSet/>
      <dgm:spPr/>
      <dgm:t>
        <a:bodyPr/>
        <a:lstStyle/>
        <a:p>
          <a:endParaRPr lang="fr-FR"/>
        </a:p>
      </dgm:t>
    </dgm:pt>
    <dgm:pt modelId="{41CD1994-783E-4DFA-8D2A-EB91CE411F79}">
      <dgm:prSet phldrT="[Texte]">
        <dgm:style>
          <a:lnRef idx="2">
            <a:schemeClr val="accent4"/>
          </a:lnRef>
          <a:fillRef idx="1">
            <a:schemeClr val="lt1"/>
          </a:fillRef>
          <a:effectRef idx="0">
            <a:schemeClr val="accent4"/>
          </a:effectRef>
          <a:fontRef idx="minor">
            <a:schemeClr val="dk1"/>
          </a:fontRef>
        </dgm:style>
      </dgm:prSet>
      <dgm:spPr>
        <a:ln w="38100"/>
      </dgm:spPr>
      <dgm:t>
        <a:bodyPr/>
        <a:lstStyle/>
        <a:p>
          <a:r>
            <a:rPr lang="fr-FR" dirty="0"/>
            <a:t>Se faire une représentation mentale cohérente  qui intègre toutes les informations du texte</a:t>
          </a:r>
        </a:p>
      </dgm:t>
    </dgm:pt>
    <dgm:pt modelId="{48AB6220-E150-4232-975A-FE7B04982299}" type="parTrans" cxnId="{C6D8F83A-0416-4C45-8080-2932762A3382}">
      <dgm:prSet/>
      <dgm:spPr/>
      <dgm:t>
        <a:bodyPr/>
        <a:lstStyle/>
        <a:p>
          <a:endParaRPr lang="fr-FR"/>
        </a:p>
      </dgm:t>
    </dgm:pt>
    <dgm:pt modelId="{6A1F6252-27B2-4A53-964B-7483D6BAD4C5}" type="sibTrans" cxnId="{C6D8F83A-0416-4C45-8080-2932762A3382}">
      <dgm:prSet/>
      <dgm:spPr/>
      <dgm:t>
        <a:bodyPr/>
        <a:lstStyle/>
        <a:p>
          <a:endParaRPr lang="fr-FR"/>
        </a:p>
      </dgm:t>
    </dgm:pt>
    <dgm:pt modelId="{1E531E09-AFF6-4C1A-A055-49FA5DD9261D}">
      <dgm:prSet phldrT="[Texte]"/>
      <dgm:spPr>
        <a:solidFill>
          <a:schemeClr val="bg1">
            <a:alpha val="90000"/>
          </a:schemeClr>
        </a:solidFill>
      </dgm:spPr>
      <dgm:t>
        <a:bodyPr/>
        <a:lstStyle/>
        <a:p>
          <a:pPr algn="l">
            <a:buFont typeface="Arial" panose="020B0604020202020204" pitchFamily="34" charset="0"/>
            <a:buNone/>
          </a:pPr>
          <a:r>
            <a:rPr lang="fr-FR" dirty="0"/>
            <a:t>Identifier les mots</a:t>
          </a:r>
        </a:p>
        <a:p>
          <a:pPr algn="l">
            <a:buFont typeface="Arial" panose="020B0604020202020204" pitchFamily="34" charset="0"/>
            <a:buNone/>
          </a:pPr>
          <a:r>
            <a:rPr lang="fr-FR" dirty="0"/>
            <a:t>En activer la signification</a:t>
          </a:r>
        </a:p>
        <a:p>
          <a:pPr algn="l">
            <a:buFont typeface="Arial" panose="020B0604020202020204" pitchFamily="34" charset="0"/>
            <a:buNone/>
          </a:pPr>
          <a:r>
            <a:rPr lang="fr-FR" dirty="0"/>
            <a:t>Comprendre leur mise en relation dans la phrase (Mobiliser des connaissances grammaticales )</a:t>
          </a:r>
        </a:p>
      </dgm:t>
    </dgm:pt>
    <dgm:pt modelId="{FE2F297A-6871-4FF8-A7D8-97FB9F715F5A}" type="parTrans" cxnId="{398F06A5-1D20-482D-BDE4-11F22281A586}">
      <dgm:prSet/>
      <dgm:spPr/>
      <dgm:t>
        <a:bodyPr/>
        <a:lstStyle/>
        <a:p>
          <a:endParaRPr lang="fr-FR"/>
        </a:p>
      </dgm:t>
    </dgm:pt>
    <dgm:pt modelId="{9AB98611-68B2-4025-9E20-F636E43A4841}" type="sibTrans" cxnId="{398F06A5-1D20-482D-BDE4-11F22281A586}">
      <dgm:prSet/>
      <dgm:spPr/>
      <dgm:t>
        <a:bodyPr/>
        <a:lstStyle/>
        <a:p>
          <a:endParaRPr lang="fr-FR"/>
        </a:p>
      </dgm:t>
    </dgm:pt>
    <dgm:pt modelId="{AC96F709-5214-4D47-8D92-A90958F06A34}">
      <dgm:prSet phldrT="[Texte]" custT="1"/>
      <dgm:spPr>
        <a:solidFill>
          <a:schemeClr val="bg1">
            <a:alpha val="90000"/>
          </a:schemeClr>
        </a:solidFill>
      </dgm:spPr>
      <dgm:t>
        <a:bodyPr/>
        <a:lstStyle/>
        <a:p>
          <a:pPr>
            <a:buFont typeface="Wingdings" panose="05000000000000000000" pitchFamily="2" charset="2"/>
            <a:buChar char="§"/>
          </a:pPr>
          <a:r>
            <a:rPr lang="fr-FR" sz="1600" dirty="0"/>
            <a:t>Etablir des liens entre les phrases</a:t>
          </a:r>
        </a:p>
      </dgm:t>
    </dgm:pt>
    <dgm:pt modelId="{31DECCE6-1D20-4084-BFAA-9160E695C8D0}" type="parTrans" cxnId="{A0B41C20-2420-4F9C-9B50-1AFD380113BE}">
      <dgm:prSet/>
      <dgm:spPr/>
      <dgm:t>
        <a:bodyPr/>
        <a:lstStyle/>
        <a:p>
          <a:endParaRPr lang="fr-FR"/>
        </a:p>
      </dgm:t>
    </dgm:pt>
    <dgm:pt modelId="{2281A4E8-86A1-4C73-8AD7-7800914EBEFA}" type="sibTrans" cxnId="{A0B41C20-2420-4F9C-9B50-1AFD380113BE}">
      <dgm:prSet/>
      <dgm:spPr/>
      <dgm:t>
        <a:bodyPr/>
        <a:lstStyle/>
        <a:p>
          <a:endParaRPr lang="fr-FR"/>
        </a:p>
      </dgm:t>
    </dgm:pt>
    <dgm:pt modelId="{5F95D579-C10C-403F-8744-664F7F7E0401}">
      <dgm:prSet phldrT="[Texte]" custT="1"/>
      <dgm:spPr>
        <a:solidFill>
          <a:schemeClr val="bg1">
            <a:alpha val="90000"/>
          </a:schemeClr>
        </a:solidFill>
      </dgm:spPr>
      <dgm:t>
        <a:bodyPr/>
        <a:lstStyle/>
        <a:p>
          <a:pPr>
            <a:buFont typeface="Wingdings" panose="05000000000000000000" pitchFamily="2" charset="2"/>
            <a:buChar char="§"/>
          </a:pPr>
          <a:r>
            <a:rPr lang="fr-FR" sz="1100" dirty="0"/>
            <a:t>Identifier les informations reprises pour assurer la continuité du texte</a:t>
          </a:r>
        </a:p>
      </dgm:t>
    </dgm:pt>
    <dgm:pt modelId="{E2883A28-684D-4F55-891E-4271F029864D}" type="parTrans" cxnId="{EC043E63-8F6E-4E28-9ACF-DED475007E78}">
      <dgm:prSet/>
      <dgm:spPr/>
      <dgm:t>
        <a:bodyPr/>
        <a:lstStyle/>
        <a:p>
          <a:endParaRPr lang="fr-FR"/>
        </a:p>
      </dgm:t>
    </dgm:pt>
    <dgm:pt modelId="{62A3C20F-A2CD-4254-85D5-CBC5BEE6CDD4}" type="sibTrans" cxnId="{EC043E63-8F6E-4E28-9ACF-DED475007E78}">
      <dgm:prSet/>
      <dgm:spPr/>
      <dgm:t>
        <a:bodyPr/>
        <a:lstStyle/>
        <a:p>
          <a:endParaRPr lang="fr-FR"/>
        </a:p>
      </dgm:t>
    </dgm:pt>
    <dgm:pt modelId="{933D0855-2502-44AD-84D0-59B9C3668145}">
      <dgm:prSet phldrT="[Texte]" custT="1"/>
      <dgm:spPr>
        <a:solidFill>
          <a:schemeClr val="bg1">
            <a:alpha val="90000"/>
          </a:schemeClr>
        </a:solidFill>
      </dgm:spPr>
      <dgm:t>
        <a:bodyPr/>
        <a:lstStyle/>
        <a:p>
          <a:pPr>
            <a:buFont typeface="Wingdings" panose="05000000000000000000" pitchFamily="2" charset="2"/>
            <a:buChar char="§"/>
          </a:pPr>
          <a:r>
            <a:rPr lang="fr-FR" sz="1100" dirty="0"/>
            <a:t>Identifier les informations nouvelles qui le font avancer en s’appuyant sur des éléments linguistiques mais aussi en faisant </a:t>
          </a:r>
          <a:r>
            <a:rPr lang="fr-FR" sz="1100" b="1" dirty="0"/>
            <a:t>des inférences </a:t>
          </a:r>
          <a:r>
            <a:rPr lang="fr-FR" sz="1100" dirty="0"/>
            <a:t>(des raisonnements qui permettent de suppléer à ce que le texte ne dit pas explicitement)</a:t>
          </a:r>
        </a:p>
      </dgm:t>
    </dgm:pt>
    <dgm:pt modelId="{391ADBE4-8F75-4B14-AA08-079D20568D46}" type="parTrans" cxnId="{96367A9A-EA92-423C-8851-E405E533041E}">
      <dgm:prSet/>
      <dgm:spPr/>
      <dgm:t>
        <a:bodyPr/>
        <a:lstStyle/>
        <a:p>
          <a:endParaRPr lang="fr-FR"/>
        </a:p>
      </dgm:t>
    </dgm:pt>
    <dgm:pt modelId="{8D400A49-4224-4962-B2C6-13D8A4BC87A5}" type="sibTrans" cxnId="{96367A9A-EA92-423C-8851-E405E533041E}">
      <dgm:prSet/>
      <dgm:spPr/>
      <dgm:t>
        <a:bodyPr/>
        <a:lstStyle/>
        <a:p>
          <a:endParaRPr lang="fr-FR"/>
        </a:p>
      </dgm:t>
    </dgm:pt>
    <dgm:pt modelId="{0A24B000-D29F-47D3-ACDC-C6BF0BA068E1}">
      <dgm:prSet custT="1"/>
      <dgm:spPr>
        <a:solidFill>
          <a:schemeClr val="bg1">
            <a:alpha val="90000"/>
          </a:schemeClr>
        </a:solidFill>
      </dgm:spPr>
      <dgm:t>
        <a:bodyPr/>
        <a:lstStyle/>
        <a:p>
          <a:r>
            <a:rPr lang="fr-FR" sz="2400" b="1" dirty="0"/>
            <a:t>Fluence</a:t>
          </a:r>
        </a:p>
      </dgm:t>
    </dgm:pt>
    <dgm:pt modelId="{A5A543B1-1CF4-4712-8384-68707D4E7802}" type="parTrans" cxnId="{0821D185-0ADB-4F19-A694-83833A889420}">
      <dgm:prSet/>
      <dgm:spPr/>
      <dgm:t>
        <a:bodyPr/>
        <a:lstStyle/>
        <a:p>
          <a:endParaRPr lang="fr-FR"/>
        </a:p>
      </dgm:t>
    </dgm:pt>
    <dgm:pt modelId="{9DCE05A0-56E5-4ED6-8B96-E1017E2D0804}" type="sibTrans" cxnId="{0821D185-0ADB-4F19-A694-83833A889420}">
      <dgm:prSet/>
      <dgm:spPr/>
      <dgm:t>
        <a:bodyPr/>
        <a:lstStyle/>
        <a:p>
          <a:endParaRPr lang="fr-FR"/>
        </a:p>
      </dgm:t>
    </dgm:pt>
    <dgm:pt modelId="{870B912F-CA64-4010-8DDB-08849D6BDB90}" type="pres">
      <dgm:prSet presAssocID="{55DBA67D-1006-4262-A8C0-A06FCEE98FC2}" presName="diagram" presStyleCnt="0">
        <dgm:presLayoutVars>
          <dgm:chPref val="1"/>
          <dgm:dir/>
          <dgm:animOne val="branch"/>
          <dgm:animLvl val="lvl"/>
          <dgm:resizeHandles/>
        </dgm:presLayoutVars>
      </dgm:prSet>
      <dgm:spPr/>
    </dgm:pt>
    <dgm:pt modelId="{CD6DB6AA-179A-4793-B657-2B8DF5A60A45}" type="pres">
      <dgm:prSet presAssocID="{90112073-C658-4B6E-A06B-6D4DB29345F3}" presName="root" presStyleCnt="0"/>
      <dgm:spPr/>
    </dgm:pt>
    <dgm:pt modelId="{9F2FEB4E-3206-4C39-BBDC-BE9A32E2AA69}" type="pres">
      <dgm:prSet presAssocID="{90112073-C658-4B6E-A06B-6D4DB29345F3}" presName="rootComposite" presStyleCnt="0"/>
      <dgm:spPr/>
    </dgm:pt>
    <dgm:pt modelId="{F3823CE3-BF49-400C-A8B5-C58D0A0F7BB8}" type="pres">
      <dgm:prSet presAssocID="{90112073-C658-4B6E-A06B-6D4DB29345F3}" presName="rootText" presStyleLbl="node1" presStyleIdx="0" presStyleCnt="2"/>
      <dgm:spPr/>
    </dgm:pt>
    <dgm:pt modelId="{6FB48331-5FAC-428A-98EC-550BE354E980}" type="pres">
      <dgm:prSet presAssocID="{90112073-C658-4B6E-A06B-6D4DB29345F3}" presName="rootConnector" presStyleLbl="node1" presStyleIdx="0" presStyleCnt="2"/>
      <dgm:spPr/>
    </dgm:pt>
    <dgm:pt modelId="{D414751A-042D-494B-BB13-9FF8D932004F}" type="pres">
      <dgm:prSet presAssocID="{90112073-C658-4B6E-A06B-6D4DB29345F3}" presName="childShape" presStyleCnt="0"/>
      <dgm:spPr/>
    </dgm:pt>
    <dgm:pt modelId="{5B22B747-1EB2-4ACF-A539-29BF78F18359}" type="pres">
      <dgm:prSet presAssocID="{3A67FF7D-7341-4297-B992-5FDCD5261468}" presName="Name13" presStyleLbl="parChTrans1D2" presStyleIdx="0" presStyleCnt="4"/>
      <dgm:spPr/>
    </dgm:pt>
    <dgm:pt modelId="{0B20C011-C3AA-4CC0-90C0-3C441E541A07}" type="pres">
      <dgm:prSet presAssocID="{BD6FAA13-E2E0-4AB8-92F6-43FE4EE69D96}" presName="childText" presStyleLbl="bgAcc1" presStyleIdx="0" presStyleCnt="4">
        <dgm:presLayoutVars>
          <dgm:bulletEnabled val="1"/>
        </dgm:presLayoutVars>
      </dgm:prSet>
      <dgm:spPr/>
    </dgm:pt>
    <dgm:pt modelId="{49F51131-FDC5-41E4-98DA-CC58AD250F0F}" type="pres">
      <dgm:prSet presAssocID="{A5A543B1-1CF4-4712-8384-68707D4E7802}" presName="Name13" presStyleLbl="parChTrans1D2" presStyleIdx="1" presStyleCnt="4"/>
      <dgm:spPr/>
    </dgm:pt>
    <dgm:pt modelId="{D9EC07E3-F54C-4EB1-A931-21AF414B48CF}" type="pres">
      <dgm:prSet presAssocID="{0A24B000-D29F-47D3-ACDC-C6BF0BA068E1}" presName="childText" presStyleLbl="bgAcc1" presStyleIdx="1" presStyleCnt="4">
        <dgm:presLayoutVars>
          <dgm:bulletEnabled val="1"/>
        </dgm:presLayoutVars>
      </dgm:prSet>
      <dgm:spPr/>
    </dgm:pt>
    <dgm:pt modelId="{E27E759E-172F-45D7-B293-11B98412E531}" type="pres">
      <dgm:prSet presAssocID="{41CD1994-783E-4DFA-8D2A-EB91CE411F79}" presName="root" presStyleCnt="0"/>
      <dgm:spPr/>
    </dgm:pt>
    <dgm:pt modelId="{AFF8F781-6727-436D-9581-AAE5CC7273C7}" type="pres">
      <dgm:prSet presAssocID="{41CD1994-783E-4DFA-8D2A-EB91CE411F79}" presName="rootComposite" presStyleCnt="0"/>
      <dgm:spPr/>
    </dgm:pt>
    <dgm:pt modelId="{933D7453-1AD2-4748-9A86-420ECACC2442}" type="pres">
      <dgm:prSet presAssocID="{41CD1994-783E-4DFA-8D2A-EB91CE411F79}" presName="rootText" presStyleLbl="node1" presStyleIdx="1" presStyleCnt="2" custScaleX="141975"/>
      <dgm:spPr/>
    </dgm:pt>
    <dgm:pt modelId="{A612027C-4134-407E-B5DC-2AC2F05B5A29}" type="pres">
      <dgm:prSet presAssocID="{41CD1994-783E-4DFA-8D2A-EB91CE411F79}" presName="rootConnector" presStyleLbl="node1" presStyleIdx="1" presStyleCnt="2"/>
      <dgm:spPr/>
    </dgm:pt>
    <dgm:pt modelId="{FA5BF06D-4645-4C2F-AB2C-FCC0C72FCA0D}" type="pres">
      <dgm:prSet presAssocID="{41CD1994-783E-4DFA-8D2A-EB91CE411F79}" presName="childShape" presStyleCnt="0"/>
      <dgm:spPr/>
    </dgm:pt>
    <dgm:pt modelId="{7C4C85A9-D5FD-439F-952A-50FC14E7197F}" type="pres">
      <dgm:prSet presAssocID="{FE2F297A-6871-4FF8-A7D8-97FB9F715F5A}" presName="Name13" presStyleLbl="parChTrans1D2" presStyleIdx="2" presStyleCnt="4"/>
      <dgm:spPr/>
    </dgm:pt>
    <dgm:pt modelId="{254EB49C-5891-4A8B-A87C-B9FB160D0C7B}" type="pres">
      <dgm:prSet presAssocID="{1E531E09-AFF6-4C1A-A055-49FA5DD9261D}" presName="childText" presStyleLbl="bgAcc1" presStyleIdx="2" presStyleCnt="4" custScaleX="180754">
        <dgm:presLayoutVars>
          <dgm:bulletEnabled val="1"/>
        </dgm:presLayoutVars>
      </dgm:prSet>
      <dgm:spPr/>
    </dgm:pt>
    <dgm:pt modelId="{38FB5C8D-11AC-49A1-9134-067E6558F484}" type="pres">
      <dgm:prSet presAssocID="{31DECCE6-1D20-4084-BFAA-9160E695C8D0}" presName="Name13" presStyleLbl="parChTrans1D2" presStyleIdx="3" presStyleCnt="4"/>
      <dgm:spPr/>
    </dgm:pt>
    <dgm:pt modelId="{32682D7D-F813-4A71-B288-1E9459A5703F}" type="pres">
      <dgm:prSet presAssocID="{AC96F709-5214-4D47-8D92-A90958F06A34}" presName="childText" presStyleLbl="bgAcc1" presStyleIdx="3" presStyleCnt="4" custScaleX="244413">
        <dgm:presLayoutVars>
          <dgm:bulletEnabled val="1"/>
        </dgm:presLayoutVars>
      </dgm:prSet>
      <dgm:spPr/>
    </dgm:pt>
  </dgm:ptLst>
  <dgm:cxnLst>
    <dgm:cxn modelId="{A0B41C20-2420-4F9C-9B50-1AFD380113BE}" srcId="{41CD1994-783E-4DFA-8D2A-EB91CE411F79}" destId="{AC96F709-5214-4D47-8D92-A90958F06A34}" srcOrd="1" destOrd="0" parTransId="{31DECCE6-1D20-4084-BFAA-9160E695C8D0}" sibTransId="{2281A4E8-86A1-4C73-8AD7-7800914EBEFA}"/>
    <dgm:cxn modelId="{3AFC8832-E4D5-4B82-ABAE-C3A0639593E5}" type="presOf" srcId="{FE2F297A-6871-4FF8-A7D8-97FB9F715F5A}" destId="{7C4C85A9-D5FD-439F-952A-50FC14E7197F}" srcOrd="0" destOrd="0" presId="urn:microsoft.com/office/officeart/2005/8/layout/hierarchy3"/>
    <dgm:cxn modelId="{C6D8F83A-0416-4C45-8080-2932762A3382}" srcId="{55DBA67D-1006-4262-A8C0-A06FCEE98FC2}" destId="{41CD1994-783E-4DFA-8D2A-EB91CE411F79}" srcOrd="1" destOrd="0" parTransId="{48AB6220-E150-4232-975A-FE7B04982299}" sibTransId="{6A1F6252-27B2-4A53-964B-7483D6BAD4C5}"/>
    <dgm:cxn modelId="{AA726A3D-5A14-4965-9F5B-0225F0152000}" type="presOf" srcId="{3A67FF7D-7341-4297-B992-5FDCD5261468}" destId="{5B22B747-1EB2-4ACF-A539-29BF78F18359}" srcOrd="0" destOrd="0" presId="urn:microsoft.com/office/officeart/2005/8/layout/hierarchy3"/>
    <dgm:cxn modelId="{EC043E63-8F6E-4E28-9ACF-DED475007E78}" srcId="{AC96F709-5214-4D47-8D92-A90958F06A34}" destId="{5F95D579-C10C-403F-8744-664F7F7E0401}" srcOrd="0" destOrd="0" parTransId="{E2883A28-684D-4F55-891E-4271F029864D}" sibTransId="{62A3C20F-A2CD-4254-85D5-CBC5BEE6CDD4}"/>
    <dgm:cxn modelId="{70308747-245D-463E-8CA7-A2369C4941F2}" type="presOf" srcId="{5F95D579-C10C-403F-8744-664F7F7E0401}" destId="{32682D7D-F813-4A71-B288-1E9459A5703F}" srcOrd="0" destOrd="1" presId="urn:microsoft.com/office/officeart/2005/8/layout/hierarchy3"/>
    <dgm:cxn modelId="{1FC96348-7B9E-49E9-969D-BD5EBC23C7A6}" type="presOf" srcId="{AC96F709-5214-4D47-8D92-A90958F06A34}" destId="{32682D7D-F813-4A71-B288-1E9459A5703F}" srcOrd="0" destOrd="0" presId="urn:microsoft.com/office/officeart/2005/8/layout/hierarchy3"/>
    <dgm:cxn modelId="{90313B72-B801-492B-B000-4338A77BBAAE}" type="presOf" srcId="{41CD1994-783E-4DFA-8D2A-EB91CE411F79}" destId="{933D7453-1AD2-4748-9A86-420ECACC2442}" srcOrd="0" destOrd="0" presId="urn:microsoft.com/office/officeart/2005/8/layout/hierarchy3"/>
    <dgm:cxn modelId="{0821D185-0ADB-4F19-A694-83833A889420}" srcId="{90112073-C658-4B6E-A06B-6D4DB29345F3}" destId="{0A24B000-D29F-47D3-ACDC-C6BF0BA068E1}" srcOrd="1" destOrd="0" parTransId="{A5A543B1-1CF4-4712-8384-68707D4E7802}" sibTransId="{9DCE05A0-56E5-4ED6-8B96-E1017E2D0804}"/>
    <dgm:cxn modelId="{06BABF89-2D96-4640-9680-38EAA5960C3E}" srcId="{55DBA67D-1006-4262-A8C0-A06FCEE98FC2}" destId="{90112073-C658-4B6E-A06B-6D4DB29345F3}" srcOrd="0" destOrd="0" parTransId="{48D4AE67-A3C9-4575-82CE-4189ED8C34B2}" sibTransId="{9993A14A-DFA8-488F-9F83-7D8DB657DC89}"/>
    <dgm:cxn modelId="{2E31B293-4220-420C-ADCC-29BEE6F9ED05}" type="presOf" srcId="{933D0855-2502-44AD-84D0-59B9C3668145}" destId="{32682D7D-F813-4A71-B288-1E9459A5703F}" srcOrd="0" destOrd="2" presId="urn:microsoft.com/office/officeart/2005/8/layout/hierarchy3"/>
    <dgm:cxn modelId="{8A033096-5B57-4EBB-B78E-EC5E5FB8483E}" type="presOf" srcId="{A5A543B1-1CF4-4712-8384-68707D4E7802}" destId="{49F51131-FDC5-41E4-98DA-CC58AD250F0F}" srcOrd="0" destOrd="0" presId="urn:microsoft.com/office/officeart/2005/8/layout/hierarchy3"/>
    <dgm:cxn modelId="{96367A9A-EA92-423C-8851-E405E533041E}" srcId="{AC96F709-5214-4D47-8D92-A90958F06A34}" destId="{933D0855-2502-44AD-84D0-59B9C3668145}" srcOrd="1" destOrd="0" parTransId="{391ADBE4-8F75-4B14-AA08-079D20568D46}" sibTransId="{8D400A49-4224-4962-B2C6-13D8A4BC87A5}"/>
    <dgm:cxn modelId="{02BD7EA1-DA84-4B9C-A87F-E4953904B209}" type="presOf" srcId="{90112073-C658-4B6E-A06B-6D4DB29345F3}" destId="{F3823CE3-BF49-400C-A8B5-C58D0A0F7BB8}" srcOrd="0" destOrd="0" presId="urn:microsoft.com/office/officeart/2005/8/layout/hierarchy3"/>
    <dgm:cxn modelId="{398F06A5-1D20-482D-BDE4-11F22281A586}" srcId="{41CD1994-783E-4DFA-8D2A-EB91CE411F79}" destId="{1E531E09-AFF6-4C1A-A055-49FA5DD9261D}" srcOrd="0" destOrd="0" parTransId="{FE2F297A-6871-4FF8-A7D8-97FB9F715F5A}" sibTransId="{9AB98611-68B2-4025-9E20-F636E43A4841}"/>
    <dgm:cxn modelId="{478305B3-BCD4-40E1-8715-F98CB4C3C4D0}" type="presOf" srcId="{90112073-C658-4B6E-A06B-6D4DB29345F3}" destId="{6FB48331-5FAC-428A-98EC-550BE354E980}" srcOrd="1" destOrd="0" presId="urn:microsoft.com/office/officeart/2005/8/layout/hierarchy3"/>
    <dgm:cxn modelId="{A3B4C0BC-31AB-4EF7-9C89-011632D30E0C}" type="presOf" srcId="{BD6FAA13-E2E0-4AB8-92F6-43FE4EE69D96}" destId="{0B20C011-C3AA-4CC0-90C0-3C441E541A07}" srcOrd="0" destOrd="0" presId="urn:microsoft.com/office/officeart/2005/8/layout/hierarchy3"/>
    <dgm:cxn modelId="{5633E3BE-A124-4B1A-9331-673F13FF91B4}" type="presOf" srcId="{0A24B000-D29F-47D3-ACDC-C6BF0BA068E1}" destId="{D9EC07E3-F54C-4EB1-A931-21AF414B48CF}" srcOrd="0" destOrd="0" presId="urn:microsoft.com/office/officeart/2005/8/layout/hierarchy3"/>
    <dgm:cxn modelId="{EC2626C4-0580-4FBC-BCF2-42D58A32BD2A}" type="presOf" srcId="{1E531E09-AFF6-4C1A-A055-49FA5DD9261D}" destId="{254EB49C-5891-4A8B-A87C-B9FB160D0C7B}" srcOrd="0" destOrd="0" presId="urn:microsoft.com/office/officeart/2005/8/layout/hierarchy3"/>
    <dgm:cxn modelId="{5FA1AACA-9379-4A1E-921E-5301D2D466E3}" srcId="{90112073-C658-4B6E-A06B-6D4DB29345F3}" destId="{BD6FAA13-E2E0-4AB8-92F6-43FE4EE69D96}" srcOrd="0" destOrd="0" parTransId="{3A67FF7D-7341-4297-B992-5FDCD5261468}" sibTransId="{B5179A4B-A5BE-44ED-AC47-15CEE72A67BD}"/>
    <dgm:cxn modelId="{77D844E1-C106-48DC-9F12-24A626A7F9B5}" type="presOf" srcId="{55DBA67D-1006-4262-A8C0-A06FCEE98FC2}" destId="{870B912F-CA64-4010-8DDB-08849D6BDB90}" srcOrd="0" destOrd="0" presId="urn:microsoft.com/office/officeart/2005/8/layout/hierarchy3"/>
    <dgm:cxn modelId="{8489BBF8-3729-428B-B5DD-40A9CA61161C}" type="presOf" srcId="{41CD1994-783E-4DFA-8D2A-EB91CE411F79}" destId="{A612027C-4134-407E-B5DC-2AC2F05B5A29}" srcOrd="1" destOrd="0" presId="urn:microsoft.com/office/officeart/2005/8/layout/hierarchy3"/>
    <dgm:cxn modelId="{4B6E6AFB-4F20-4CC5-BC35-8E955A78D957}" type="presOf" srcId="{31DECCE6-1D20-4084-BFAA-9160E695C8D0}" destId="{38FB5C8D-11AC-49A1-9134-067E6558F484}" srcOrd="0" destOrd="0" presId="urn:microsoft.com/office/officeart/2005/8/layout/hierarchy3"/>
    <dgm:cxn modelId="{43409E00-2786-4815-8A61-0CDB7F4428A3}" type="presParOf" srcId="{870B912F-CA64-4010-8DDB-08849D6BDB90}" destId="{CD6DB6AA-179A-4793-B657-2B8DF5A60A45}" srcOrd="0" destOrd="0" presId="urn:microsoft.com/office/officeart/2005/8/layout/hierarchy3"/>
    <dgm:cxn modelId="{2CA28371-C3CF-4DE3-99E0-17735F040A04}" type="presParOf" srcId="{CD6DB6AA-179A-4793-B657-2B8DF5A60A45}" destId="{9F2FEB4E-3206-4C39-BBDC-BE9A32E2AA69}" srcOrd="0" destOrd="0" presId="urn:microsoft.com/office/officeart/2005/8/layout/hierarchy3"/>
    <dgm:cxn modelId="{2B8CCB48-A62B-455F-83F9-A1D49552D71A}" type="presParOf" srcId="{9F2FEB4E-3206-4C39-BBDC-BE9A32E2AA69}" destId="{F3823CE3-BF49-400C-A8B5-C58D0A0F7BB8}" srcOrd="0" destOrd="0" presId="urn:microsoft.com/office/officeart/2005/8/layout/hierarchy3"/>
    <dgm:cxn modelId="{19B5D48A-E91F-418A-9727-E1EF2A927A13}" type="presParOf" srcId="{9F2FEB4E-3206-4C39-BBDC-BE9A32E2AA69}" destId="{6FB48331-5FAC-428A-98EC-550BE354E980}" srcOrd="1" destOrd="0" presId="urn:microsoft.com/office/officeart/2005/8/layout/hierarchy3"/>
    <dgm:cxn modelId="{930E4DFB-4E12-4A81-963B-4E22B4B29440}" type="presParOf" srcId="{CD6DB6AA-179A-4793-B657-2B8DF5A60A45}" destId="{D414751A-042D-494B-BB13-9FF8D932004F}" srcOrd="1" destOrd="0" presId="urn:microsoft.com/office/officeart/2005/8/layout/hierarchy3"/>
    <dgm:cxn modelId="{CD204B15-7638-4BF7-AF5B-2F6778AC1405}" type="presParOf" srcId="{D414751A-042D-494B-BB13-9FF8D932004F}" destId="{5B22B747-1EB2-4ACF-A539-29BF78F18359}" srcOrd="0" destOrd="0" presId="urn:microsoft.com/office/officeart/2005/8/layout/hierarchy3"/>
    <dgm:cxn modelId="{629791E7-D847-4467-B7A1-2A429BAE1C48}" type="presParOf" srcId="{D414751A-042D-494B-BB13-9FF8D932004F}" destId="{0B20C011-C3AA-4CC0-90C0-3C441E541A07}" srcOrd="1" destOrd="0" presId="urn:microsoft.com/office/officeart/2005/8/layout/hierarchy3"/>
    <dgm:cxn modelId="{0DE73D28-E5BD-4A4B-AE33-1B6F8856AC08}" type="presParOf" srcId="{D414751A-042D-494B-BB13-9FF8D932004F}" destId="{49F51131-FDC5-41E4-98DA-CC58AD250F0F}" srcOrd="2" destOrd="0" presId="urn:microsoft.com/office/officeart/2005/8/layout/hierarchy3"/>
    <dgm:cxn modelId="{E0F042BF-30F5-42CD-BEE3-FC5CD7A63B65}" type="presParOf" srcId="{D414751A-042D-494B-BB13-9FF8D932004F}" destId="{D9EC07E3-F54C-4EB1-A931-21AF414B48CF}" srcOrd="3" destOrd="0" presId="urn:microsoft.com/office/officeart/2005/8/layout/hierarchy3"/>
    <dgm:cxn modelId="{FE9AC74D-0952-4675-B79F-8822083F3665}" type="presParOf" srcId="{870B912F-CA64-4010-8DDB-08849D6BDB90}" destId="{E27E759E-172F-45D7-B293-11B98412E531}" srcOrd="1" destOrd="0" presId="urn:microsoft.com/office/officeart/2005/8/layout/hierarchy3"/>
    <dgm:cxn modelId="{3E719E65-75DF-4650-9631-1C8AEF9AFD97}" type="presParOf" srcId="{E27E759E-172F-45D7-B293-11B98412E531}" destId="{AFF8F781-6727-436D-9581-AAE5CC7273C7}" srcOrd="0" destOrd="0" presId="urn:microsoft.com/office/officeart/2005/8/layout/hierarchy3"/>
    <dgm:cxn modelId="{5B5ACF68-FCCB-422D-8DEF-CA39298BF45D}" type="presParOf" srcId="{AFF8F781-6727-436D-9581-AAE5CC7273C7}" destId="{933D7453-1AD2-4748-9A86-420ECACC2442}" srcOrd="0" destOrd="0" presId="urn:microsoft.com/office/officeart/2005/8/layout/hierarchy3"/>
    <dgm:cxn modelId="{256780B0-5DD4-463B-AF43-7037AA85D353}" type="presParOf" srcId="{AFF8F781-6727-436D-9581-AAE5CC7273C7}" destId="{A612027C-4134-407E-B5DC-2AC2F05B5A29}" srcOrd="1" destOrd="0" presId="urn:microsoft.com/office/officeart/2005/8/layout/hierarchy3"/>
    <dgm:cxn modelId="{7C4809BD-3A54-4C0C-93BC-EE1B96AFB808}" type="presParOf" srcId="{E27E759E-172F-45D7-B293-11B98412E531}" destId="{FA5BF06D-4645-4C2F-AB2C-FCC0C72FCA0D}" srcOrd="1" destOrd="0" presId="urn:microsoft.com/office/officeart/2005/8/layout/hierarchy3"/>
    <dgm:cxn modelId="{D4C5DD25-B301-4386-8E6F-4C0063DB383B}" type="presParOf" srcId="{FA5BF06D-4645-4C2F-AB2C-FCC0C72FCA0D}" destId="{7C4C85A9-D5FD-439F-952A-50FC14E7197F}" srcOrd="0" destOrd="0" presId="urn:microsoft.com/office/officeart/2005/8/layout/hierarchy3"/>
    <dgm:cxn modelId="{C198957F-09C7-44AB-82ED-D43CBA584FCB}" type="presParOf" srcId="{FA5BF06D-4645-4C2F-AB2C-FCC0C72FCA0D}" destId="{254EB49C-5891-4A8B-A87C-B9FB160D0C7B}" srcOrd="1" destOrd="0" presId="urn:microsoft.com/office/officeart/2005/8/layout/hierarchy3"/>
    <dgm:cxn modelId="{F40B4D39-25E2-43E4-AEDB-E709FCDA2A0A}" type="presParOf" srcId="{FA5BF06D-4645-4C2F-AB2C-FCC0C72FCA0D}" destId="{38FB5C8D-11AC-49A1-9134-067E6558F484}" srcOrd="2" destOrd="0" presId="urn:microsoft.com/office/officeart/2005/8/layout/hierarchy3"/>
    <dgm:cxn modelId="{637AE0B5-00C2-4876-A74E-2801317EAAA1}" type="presParOf" srcId="{FA5BF06D-4645-4C2F-AB2C-FCC0C72FCA0D}" destId="{32682D7D-F813-4A71-B288-1E9459A5703F}"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3CE2D06A-8BA4-413A-BCCD-1F6FA4A2F004}" type="doc">
      <dgm:prSet loTypeId="urn:microsoft.com/office/officeart/2005/8/layout/lProcess2" loCatId="list" qsTypeId="urn:microsoft.com/office/officeart/2005/8/quickstyle/simple1" qsCatId="simple" csTypeId="urn:microsoft.com/office/officeart/2005/8/colors/accent0_1" csCatId="mainScheme" phldr="1"/>
      <dgm:spPr/>
      <dgm:t>
        <a:bodyPr/>
        <a:lstStyle/>
        <a:p>
          <a:endParaRPr lang="fr-FR"/>
        </a:p>
      </dgm:t>
    </dgm:pt>
    <dgm:pt modelId="{B9A57EA7-41BD-4EEC-9345-D331D8DDDA04}">
      <dgm:prSet phldrT="[Texte]"/>
      <dgm:spPr/>
      <dgm:t>
        <a:bodyPr/>
        <a:lstStyle/>
        <a:p>
          <a:r>
            <a:rPr lang="fr-FR" b="1" dirty="0"/>
            <a:t>Lecture non fluide</a:t>
          </a:r>
        </a:p>
      </dgm:t>
    </dgm:pt>
    <dgm:pt modelId="{950A4432-45F3-4794-9FC0-BAA8B94917F6}" type="parTrans" cxnId="{56A43DD0-01B6-4452-8900-F1C9DADD9250}">
      <dgm:prSet/>
      <dgm:spPr/>
      <dgm:t>
        <a:bodyPr/>
        <a:lstStyle/>
        <a:p>
          <a:endParaRPr lang="fr-FR"/>
        </a:p>
      </dgm:t>
    </dgm:pt>
    <dgm:pt modelId="{6F6EC91F-9B27-408F-86AE-8D7F01FA65A4}" type="sibTrans" cxnId="{56A43DD0-01B6-4452-8900-F1C9DADD9250}">
      <dgm:prSet/>
      <dgm:spPr/>
      <dgm:t>
        <a:bodyPr/>
        <a:lstStyle/>
        <a:p>
          <a:endParaRPr lang="fr-FR"/>
        </a:p>
      </dgm:t>
    </dgm:pt>
    <dgm:pt modelId="{4D2B3FC6-2973-436B-BA19-3C2F4C93FB28}">
      <dgm:prSet phldrT="[Texte]" custT="1"/>
      <dgm:spPr/>
      <dgm:t>
        <a:bodyPr/>
        <a:lstStyle/>
        <a:p>
          <a:r>
            <a:rPr lang="fr-FR" sz="1400" dirty="0"/>
            <a:t>Développer le </a:t>
          </a:r>
          <a:r>
            <a:rPr lang="fr-FR" sz="1400" b="1" dirty="0"/>
            <a:t>décodage mécanique </a:t>
          </a:r>
          <a:r>
            <a:rPr lang="fr-FR" sz="1400" dirty="0"/>
            <a:t>et la lecture des mots en contexte</a:t>
          </a:r>
        </a:p>
      </dgm:t>
    </dgm:pt>
    <dgm:pt modelId="{4F5D1DF3-E95D-494B-8799-584A07511A79}" type="parTrans" cxnId="{7ED03047-D8ED-45B2-8480-FFCA6F15A8A6}">
      <dgm:prSet/>
      <dgm:spPr/>
      <dgm:t>
        <a:bodyPr/>
        <a:lstStyle/>
        <a:p>
          <a:endParaRPr lang="fr-FR"/>
        </a:p>
      </dgm:t>
    </dgm:pt>
    <dgm:pt modelId="{BEB8676B-9AC2-43FB-8053-04DD712DCAA3}" type="sibTrans" cxnId="{7ED03047-D8ED-45B2-8480-FFCA6F15A8A6}">
      <dgm:prSet/>
      <dgm:spPr/>
      <dgm:t>
        <a:bodyPr/>
        <a:lstStyle/>
        <a:p>
          <a:endParaRPr lang="fr-FR"/>
        </a:p>
      </dgm:t>
    </dgm:pt>
    <dgm:pt modelId="{9CBAE00C-7ABA-42E9-92F0-BAD3E2E760FB}">
      <dgm:prSet phldrT="[Texte]"/>
      <dgm:spPr/>
      <dgm:t>
        <a:bodyPr/>
        <a:lstStyle/>
        <a:p>
          <a:r>
            <a:rPr lang="fr-FR" b="1" dirty="0"/>
            <a:t>Conceptions erronées de l’acte de lire</a:t>
          </a:r>
        </a:p>
      </dgm:t>
    </dgm:pt>
    <dgm:pt modelId="{D211141A-BE65-4F3B-AC70-12935BAFEDBC}" type="parTrans" cxnId="{1B835B0C-E8C4-4E1D-BED3-CD0674DAEF95}">
      <dgm:prSet/>
      <dgm:spPr/>
      <dgm:t>
        <a:bodyPr/>
        <a:lstStyle/>
        <a:p>
          <a:endParaRPr lang="fr-FR"/>
        </a:p>
      </dgm:t>
    </dgm:pt>
    <dgm:pt modelId="{C2F2D08A-B0AC-49D7-8FCE-88D359702D04}" type="sibTrans" cxnId="{1B835B0C-E8C4-4E1D-BED3-CD0674DAEF95}">
      <dgm:prSet/>
      <dgm:spPr/>
      <dgm:t>
        <a:bodyPr/>
        <a:lstStyle/>
        <a:p>
          <a:endParaRPr lang="fr-FR"/>
        </a:p>
      </dgm:t>
    </dgm:pt>
    <dgm:pt modelId="{A0C78B63-B4B1-4559-A509-47E74BCA0BC6}">
      <dgm:prSet phldrT="[Texte]" custT="1"/>
      <dgm:spPr/>
      <dgm:t>
        <a:bodyPr/>
        <a:lstStyle/>
        <a:p>
          <a:pPr algn="just"/>
          <a:r>
            <a:rPr lang="fr-FR" sz="1400" dirty="0"/>
            <a:t>Mettre en évidence les </a:t>
          </a:r>
          <a:r>
            <a:rPr lang="fr-FR" sz="1400" b="1" dirty="0"/>
            <a:t>stratégies à déployer </a:t>
          </a:r>
          <a:r>
            <a:rPr lang="fr-FR" sz="1400" dirty="0"/>
            <a:t>pour accéder au sens en faisant émerger plusieurs points : la construction du sens d’un document  s’appuie sur des éléments externes et internes au texte, </a:t>
          </a:r>
          <a:r>
            <a:rPr lang="fr-FR" sz="1600" dirty="0"/>
            <a:t>emprunte</a:t>
          </a:r>
          <a:r>
            <a:rPr lang="fr-FR" sz="1400" dirty="0"/>
            <a:t> des cheminements différents selon les  élèves, n’est pas le fruit du hasard ou d’un « don »</a:t>
          </a:r>
        </a:p>
      </dgm:t>
    </dgm:pt>
    <dgm:pt modelId="{7798D9C9-9A8F-44A0-9D6C-9A358AE43732}" type="parTrans" cxnId="{7498F154-93B9-42C2-8863-71E22E5DEBE8}">
      <dgm:prSet/>
      <dgm:spPr/>
      <dgm:t>
        <a:bodyPr/>
        <a:lstStyle/>
        <a:p>
          <a:endParaRPr lang="fr-FR"/>
        </a:p>
      </dgm:t>
    </dgm:pt>
    <dgm:pt modelId="{9E84B1AD-4DD6-472B-82FA-4FC70205A358}" type="sibTrans" cxnId="{7498F154-93B9-42C2-8863-71E22E5DEBE8}">
      <dgm:prSet/>
      <dgm:spPr/>
      <dgm:t>
        <a:bodyPr/>
        <a:lstStyle/>
        <a:p>
          <a:endParaRPr lang="fr-FR"/>
        </a:p>
      </dgm:t>
    </dgm:pt>
    <dgm:pt modelId="{03E010BF-EDE3-4BDB-ACCC-51BE972CD58A}">
      <dgm:prSet phldrT="[Texte]"/>
      <dgm:spPr/>
      <dgm:t>
        <a:bodyPr/>
        <a:lstStyle/>
        <a:p>
          <a:r>
            <a:rPr lang="fr-FR" b="1" dirty="0"/>
            <a:t>Absence de projet, d’intention de lecture</a:t>
          </a:r>
        </a:p>
      </dgm:t>
    </dgm:pt>
    <dgm:pt modelId="{F35A9741-15CE-41C8-9C63-C14BE7EEB1CC}" type="parTrans" cxnId="{219983B3-3F47-42BC-B40E-235FE3EA9C81}">
      <dgm:prSet/>
      <dgm:spPr/>
      <dgm:t>
        <a:bodyPr/>
        <a:lstStyle/>
        <a:p>
          <a:endParaRPr lang="fr-FR"/>
        </a:p>
      </dgm:t>
    </dgm:pt>
    <dgm:pt modelId="{DCC8C9D6-22B6-475E-92BC-6CE933D4474A}" type="sibTrans" cxnId="{219983B3-3F47-42BC-B40E-235FE3EA9C81}">
      <dgm:prSet/>
      <dgm:spPr/>
      <dgm:t>
        <a:bodyPr/>
        <a:lstStyle/>
        <a:p>
          <a:endParaRPr lang="fr-FR"/>
        </a:p>
      </dgm:t>
    </dgm:pt>
    <dgm:pt modelId="{2198F969-89F2-4D66-A939-32A3FEFD5D88}">
      <dgm:prSet phldrT="[Texte]" custT="1"/>
      <dgm:spPr/>
      <dgm:t>
        <a:bodyPr/>
        <a:lstStyle/>
        <a:p>
          <a:pPr algn="just"/>
          <a:r>
            <a:rPr lang="fr-FR" sz="1400" dirty="0"/>
            <a:t>Mettre en place des démarches, des activités qui conduisent à une amélioration de la compréhension et de l’interprétation des textes au travers d’interactions sociales entre élèves  (</a:t>
          </a:r>
          <a:r>
            <a:rPr lang="fr-FR" sz="1400" b="1" dirty="0"/>
            <a:t>cercles de lecture, débats interprétatifs, </a:t>
          </a:r>
          <a:r>
            <a:rPr lang="fr-FR" sz="1400" dirty="0"/>
            <a:t>etc.)</a:t>
          </a:r>
        </a:p>
      </dgm:t>
    </dgm:pt>
    <dgm:pt modelId="{F22BE46F-A71C-44E4-8421-6E41DDFBD716}" type="parTrans" cxnId="{967A2497-2063-4676-A3E1-F554C3225F51}">
      <dgm:prSet/>
      <dgm:spPr/>
      <dgm:t>
        <a:bodyPr/>
        <a:lstStyle/>
        <a:p>
          <a:endParaRPr lang="fr-FR"/>
        </a:p>
      </dgm:t>
    </dgm:pt>
    <dgm:pt modelId="{565D979E-3CB5-4D28-91D2-A3D4CAEB6927}" type="sibTrans" cxnId="{967A2497-2063-4676-A3E1-F554C3225F51}">
      <dgm:prSet/>
      <dgm:spPr/>
      <dgm:t>
        <a:bodyPr/>
        <a:lstStyle/>
        <a:p>
          <a:endParaRPr lang="fr-FR"/>
        </a:p>
      </dgm:t>
    </dgm:pt>
    <dgm:pt modelId="{5A31653A-CDF0-49DD-A568-C5E70950216D}">
      <dgm:prSet/>
      <dgm:spPr/>
      <dgm:t>
        <a:bodyPr/>
        <a:lstStyle/>
        <a:p>
          <a:r>
            <a:rPr lang="fr-FR" b="1" dirty="0"/>
            <a:t>Maîtrise insuffisante des stratégies de lecture</a:t>
          </a:r>
        </a:p>
      </dgm:t>
    </dgm:pt>
    <dgm:pt modelId="{A84D0455-1A46-4BB8-BFF6-4E45E5E462B3}" type="parTrans" cxnId="{953221B4-1EB8-467C-BDA5-F12FF285B7E5}">
      <dgm:prSet/>
      <dgm:spPr/>
      <dgm:t>
        <a:bodyPr/>
        <a:lstStyle/>
        <a:p>
          <a:endParaRPr lang="fr-FR"/>
        </a:p>
      </dgm:t>
    </dgm:pt>
    <dgm:pt modelId="{42D31C60-EED6-413A-86E9-BE271786AB39}" type="sibTrans" cxnId="{953221B4-1EB8-467C-BDA5-F12FF285B7E5}">
      <dgm:prSet/>
      <dgm:spPr/>
      <dgm:t>
        <a:bodyPr/>
        <a:lstStyle/>
        <a:p>
          <a:endParaRPr lang="fr-FR"/>
        </a:p>
      </dgm:t>
    </dgm:pt>
    <dgm:pt modelId="{710C2E80-D5E5-4554-9BF2-7EB355AFF94E}">
      <dgm:prSet custT="1"/>
      <dgm:spPr/>
      <dgm:t>
        <a:bodyPr/>
        <a:lstStyle/>
        <a:p>
          <a:r>
            <a:rPr lang="fr-FR" sz="1400" dirty="0"/>
            <a:t>Concevoir des activités  qui permettent aux élèves de </a:t>
          </a:r>
          <a:r>
            <a:rPr lang="fr-FR" sz="1400" b="1" dirty="0"/>
            <a:t>comprendre comment le  sens  d’un écrit se construit </a:t>
          </a:r>
          <a:r>
            <a:rPr lang="fr-FR" sz="1400" dirty="0"/>
            <a:t>(enseignement stratégique)</a:t>
          </a:r>
        </a:p>
      </dgm:t>
    </dgm:pt>
    <dgm:pt modelId="{1C3C1953-A9CA-446E-830E-D2A086992FB3}" type="parTrans" cxnId="{62DD71E8-9CF3-43E8-AFB4-9CC80B89FC07}">
      <dgm:prSet/>
      <dgm:spPr/>
      <dgm:t>
        <a:bodyPr/>
        <a:lstStyle/>
        <a:p>
          <a:endParaRPr lang="fr-FR"/>
        </a:p>
      </dgm:t>
    </dgm:pt>
    <dgm:pt modelId="{38D3018E-043D-4290-A675-B62C9C79284A}" type="sibTrans" cxnId="{62DD71E8-9CF3-43E8-AFB4-9CC80B89FC07}">
      <dgm:prSet/>
      <dgm:spPr/>
      <dgm:t>
        <a:bodyPr/>
        <a:lstStyle/>
        <a:p>
          <a:endParaRPr lang="fr-FR"/>
        </a:p>
      </dgm:t>
    </dgm:pt>
    <dgm:pt modelId="{5455F0FA-A33F-4FA3-9D94-6DFA4258F2B1}">
      <dgm:prSet custT="1"/>
      <dgm:spPr/>
      <dgm:t>
        <a:bodyPr/>
        <a:lstStyle/>
        <a:p>
          <a:r>
            <a:rPr lang="fr-FR" sz="1400" dirty="0"/>
            <a:t>Aider l’élève à </a:t>
          </a:r>
          <a:r>
            <a:rPr lang="fr-FR" sz="1400" b="1" dirty="0"/>
            <a:t>verbaliser ses procédures, ses conceptions </a:t>
          </a:r>
          <a:r>
            <a:rPr lang="fr-FR" sz="1400" dirty="0"/>
            <a:t>en s’appuyant sur des écrits de travail</a:t>
          </a:r>
        </a:p>
        <a:p>
          <a:endParaRPr lang="fr-FR" sz="1400" dirty="0"/>
        </a:p>
      </dgm:t>
    </dgm:pt>
    <dgm:pt modelId="{1DEBFFF0-7250-41D8-80A6-89A7D74E8789}" type="sibTrans" cxnId="{4B459D2D-280B-40D7-97C9-1619B2B63A5A}">
      <dgm:prSet/>
      <dgm:spPr/>
      <dgm:t>
        <a:bodyPr/>
        <a:lstStyle/>
        <a:p>
          <a:endParaRPr lang="fr-FR"/>
        </a:p>
      </dgm:t>
    </dgm:pt>
    <dgm:pt modelId="{8F5B30F4-2274-4078-866B-FCDE483BF20D}" type="parTrans" cxnId="{4B459D2D-280B-40D7-97C9-1619B2B63A5A}">
      <dgm:prSet/>
      <dgm:spPr/>
      <dgm:t>
        <a:bodyPr/>
        <a:lstStyle/>
        <a:p>
          <a:endParaRPr lang="fr-FR"/>
        </a:p>
      </dgm:t>
    </dgm:pt>
    <dgm:pt modelId="{1597009B-2AF7-4CE4-8827-08E0683E1ECA}" type="pres">
      <dgm:prSet presAssocID="{3CE2D06A-8BA4-413A-BCCD-1F6FA4A2F004}" presName="theList" presStyleCnt="0">
        <dgm:presLayoutVars>
          <dgm:dir/>
          <dgm:animLvl val="lvl"/>
          <dgm:resizeHandles val="exact"/>
        </dgm:presLayoutVars>
      </dgm:prSet>
      <dgm:spPr/>
    </dgm:pt>
    <dgm:pt modelId="{FA1A6C3B-94BA-4BD2-9EE3-D56076649465}" type="pres">
      <dgm:prSet presAssocID="{B9A57EA7-41BD-4EEC-9345-D331D8DDDA04}" presName="compNode" presStyleCnt="0"/>
      <dgm:spPr/>
    </dgm:pt>
    <dgm:pt modelId="{80054B0E-AF33-4151-8BF0-79B4F340974A}" type="pres">
      <dgm:prSet presAssocID="{B9A57EA7-41BD-4EEC-9345-D331D8DDDA04}" presName="aNode" presStyleLbl="bgShp" presStyleIdx="0" presStyleCnt="4"/>
      <dgm:spPr/>
    </dgm:pt>
    <dgm:pt modelId="{50D7D43F-C488-4E43-AC0E-FAC2CD64CAD7}" type="pres">
      <dgm:prSet presAssocID="{B9A57EA7-41BD-4EEC-9345-D331D8DDDA04}" presName="textNode" presStyleLbl="bgShp" presStyleIdx="0" presStyleCnt="4"/>
      <dgm:spPr/>
    </dgm:pt>
    <dgm:pt modelId="{7F249354-B977-4B9E-8BF3-5AFBD7147D55}" type="pres">
      <dgm:prSet presAssocID="{B9A57EA7-41BD-4EEC-9345-D331D8DDDA04}" presName="compChildNode" presStyleCnt="0"/>
      <dgm:spPr/>
    </dgm:pt>
    <dgm:pt modelId="{8958CC71-B156-484D-8805-4CC1358D2E13}" type="pres">
      <dgm:prSet presAssocID="{B9A57EA7-41BD-4EEC-9345-D331D8DDDA04}" presName="theInnerList" presStyleCnt="0"/>
      <dgm:spPr/>
    </dgm:pt>
    <dgm:pt modelId="{1B7CA40E-0CA9-4535-988C-E062CF73746F}" type="pres">
      <dgm:prSet presAssocID="{4D2B3FC6-2973-436B-BA19-3C2F4C93FB28}" presName="childNode" presStyleLbl="node1" presStyleIdx="0" presStyleCnt="5">
        <dgm:presLayoutVars>
          <dgm:bulletEnabled val="1"/>
        </dgm:presLayoutVars>
      </dgm:prSet>
      <dgm:spPr/>
    </dgm:pt>
    <dgm:pt modelId="{03237AF6-0938-4112-8BAA-73E550ABAC2B}" type="pres">
      <dgm:prSet presAssocID="{B9A57EA7-41BD-4EEC-9345-D331D8DDDA04}" presName="aSpace" presStyleCnt="0"/>
      <dgm:spPr/>
    </dgm:pt>
    <dgm:pt modelId="{2833F620-D5F5-4506-84C6-6351F3BA1A23}" type="pres">
      <dgm:prSet presAssocID="{9CBAE00C-7ABA-42E9-92F0-BAD3E2E760FB}" presName="compNode" presStyleCnt="0"/>
      <dgm:spPr/>
    </dgm:pt>
    <dgm:pt modelId="{2DD31E45-A5AF-44E3-ABCD-300744818BB6}" type="pres">
      <dgm:prSet presAssocID="{9CBAE00C-7ABA-42E9-92F0-BAD3E2E760FB}" presName="aNode" presStyleLbl="bgShp" presStyleIdx="1" presStyleCnt="4"/>
      <dgm:spPr/>
    </dgm:pt>
    <dgm:pt modelId="{F1C275F7-E792-4B6C-A34B-4B2E44F2AC82}" type="pres">
      <dgm:prSet presAssocID="{9CBAE00C-7ABA-42E9-92F0-BAD3E2E760FB}" presName="textNode" presStyleLbl="bgShp" presStyleIdx="1" presStyleCnt="4"/>
      <dgm:spPr/>
    </dgm:pt>
    <dgm:pt modelId="{56A71565-892F-4959-B919-A2CE6151F0F9}" type="pres">
      <dgm:prSet presAssocID="{9CBAE00C-7ABA-42E9-92F0-BAD3E2E760FB}" presName="compChildNode" presStyleCnt="0"/>
      <dgm:spPr/>
    </dgm:pt>
    <dgm:pt modelId="{89196313-B82B-4288-918C-DFDCF8179D68}" type="pres">
      <dgm:prSet presAssocID="{9CBAE00C-7ABA-42E9-92F0-BAD3E2E760FB}" presName="theInnerList" presStyleCnt="0"/>
      <dgm:spPr/>
    </dgm:pt>
    <dgm:pt modelId="{327D37B3-9BD2-4334-B157-1DEACA64E7B0}" type="pres">
      <dgm:prSet presAssocID="{A0C78B63-B4B1-4559-A509-47E74BCA0BC6}" presName="childNode" presStyleLbl="node1" presStyleIdx="1" presStyleCnt="5">
        <dgm:presLayoutVars>
          <dgm:bulletEnabled val="1"/>
        </dgm:presLayoutVars>
      </dgm:prSet>
      <dgm:spPr/>
    </dgm:pt>
    <dgm:pt modelId="{A33C5BC3-8532-4738-9B27-ABC564C6E4C9}" type="pres">
      <dgm:prSet presAssocID="{9CBAE00C-7ABA-42E9-92F0-BAD3E2E760FB}" presName="aSpace" presStyleCnt="0"/>
      <dgm:spPr/>
    </dgm:pt>
    <dgm:pt modelId="{52455012-A6B0-406A-8C22-6E72F0668C83}" type="pres">
      <dgm:prSet presAssocID="{03E010BF-EDE3-4BDB-ACCC-51BE972CD58A}" presName="compNode" presStyleCnt="0"/>
      <dgm:spPr/>
    </dgm:pt>
    <dgm:pt modelId="{6C018552-E0C7-4365-846B-9B31F88E84AD}" type="pres">
      <dgm:prSet presAssocID="{03E010BF-EDE3-4BDB-ACCC-51BE972CD58A}" presName="aNode" presStyleLbl="bgShp" presStyleIdx="2" presStyleCnt="4"/>
      <dgm:spPr/>
    </dgm:pt>
    <dgm:pt modelId="{1488CFB9-414E-44A8-BEB1-1C5025204914}" type="pres">
      <dgm:prSet presAssocID="{03E010BF-EDE3-4BDB-ACCC-51BE972CD58A}" presName="textNode" presStyleLbl="bgShp" presStyleIdx="2" presStyleCnt="4"/>
      <dgm:spPr/>
    </dgm:pt>
    <dgm:pt modelId="{F39EEB27-F564-4F58-996C-211CF7A8B2BD}" type="pres">
      <dgm:prSet presAssocID="{03E010BF-EDE3-4BDB-ACCC-51BE972CD58A}" presName="compChildNode" presStyleCnt="0"/>
      <dgm:spPr/>
    </dgm:pt>
    <dgm:pt modelId="{4C00B435-8733-444C-B850-2668641D7ED4}" type="pres">
      <dgm:prSet presAssocID="{03E010BF-EDE3-4BDB-ACCC-51BE972CD58A}" presName="theInnerList" presStyleCnt="0"/>
      <dgm:spPr/>
    </dgm:pt>
    <dgm:pt modelId="{1A57D3DD-1311-40D9-943B-FF5C50658EE2}" type="pres">
      <dgm:prSet presAssocID="{2198F969-89F2-4D66-A939-32A3FEFD5D88}" presName="childNode" presStyleLbl="node1" presStyleIdx="2" presStyleCnt="5">
        <dgm:presLayoutVars>
          <dgm:bulletEnabled val="1"/>
        </dgm:presLayoutVars>
      </dgm:prSet>
      <dgm:spPr/>
    </dgm:pt>
    <dgm:pt modelId="{F0603BDA-160B-4B8F-B4D2-426354F8F4A9}" type="pres">
      <dgm:prSet presAssocID="{03E010BF-EDE3-4BDB-ACCC-51BE972CD58A}" presName="aSpace" presStyleCnt="0"/>
      <dgm:spPr/>
    </dgm:pt>
    <dgm:pt modelId="{94EEC05B-715C-49D1-9209-68BFCEF27880}" type="pres">
      <dgm:prSet presAssocID="{5A31653A-CDF0-49DD-A568-C5E70950216D}" presName="compNode" presStyleCnt="0"/>
      <dgm:spPr/>
    </dgm:pt>
    <dgm:pt modelId="{121673C3-2C52-4572-87DE-6D49C44AC117}" type="pres">
      <dgm:prSet presAssocID="{5A31653A-CDF0-49DD-A568-C5E70950216D}" presName="aNode" presStyleLbl="bgShp" presStyleIdx="3" presStyleCnt="4"/>
      <dgm:spPr/>
    </dgm:pt>
    <dgm:pt modelId="{1C694B21-5FCC-4F47-97A2-4C4D04CC2871}" type="pres">
      <dgm:prSet presAssocID="{5A31653A-CDF0-49DD-A568-C5E70950216D}" presName="textNode" presStyleLbl="bgShp" presStyleIdx="3" presStyleCnt="4"/>
      <dgm:spPr/>
    </dgm:pt>
    <dgm:pt modelId="{5BCE8C82-A017-4737-970A-48D1F1A3EFD1}" type="pres">
      <dgm:prSet presAssocID="{5A31653A-CDF0-49DD-A568-C5E70950216D}" presName="compChildNode" presStyleCnt="0"/>
      <dgm:spPr/>
    </dgm:pt>
    <dgm:pt modelId="{526AA651-9AE3-41B7-A119-E857FF069956}" type="pres">
      <dgm:prSet presAssocID="{5A31653A-CDF0-49DD-A568-C5E70950216D}" presName="theInnerList" presStyleCnt="0"/>
      <dgm:spPr/>
    </dgm:pt>
    <dgm:pt modelId="{15C8E0C5-FB35-418B-9CF0-B7A329EAECA4}" type="pres">
      <dgm:prSet presAssocID="{5455F0FA-A33F-4FA3-9D94-6DFA4258F2B1}" presName="childNode" presStyleLbl="node1" presStyleIdx="3" presStyleCnt="5">
        <dgm:presLayoutVars>
          <dgm:bulletEnabled val="1"/>
        </dgm:presLayoutVars>
      </dgm:prSet>
      <dgm:spPr/>
    </dgm:pt>
    <dgm:pt modelId="{D07499E4-FF0D-4F7B-8D59-FC4C3B079C43}" type="pres">
      <dgm:prSet presAssocID="{5455F0FA-A33F-4FA3-9D94-6DFA4258F2B1}" presName="aSpace2" presStyleCnt="0"/>
      <dgm:spPr/>
    </dgm:pt>
    <dgm:pt modelId="{19CE6D56-D408-4F06-B540-2EE74A803B7D}" type="pres">
      <dgm:prSet presAssocID="{710C2E80-D5E5-4554-9BF2-7EB355AFF94E}" presName="childNode" presStyleLbl="node1" presStyleIdx="4" presStyleCnt="5">
        <dgm:presLayoutVars>
          <dgm:bulletEnabled val="1"/>
        </dgm:presLayoutVars>
      </dgm:prSet>
      <dgm:spPr/>
    </dgm:pt>
  </dgm:ptLst>
  <dgm:cxnLst>
    <dgm:cxn modelId="{74CB6B00-4560-4CB4-BEFA-F9855F50179B}" type="presOf" srcId="{5A31653A-CDF0-49DD-A568-C5E70950216D}" destId="{1C694B21-5FCC-4F47-97A2-4C4D04CC2871}" srcOrd="1" destOrd="0" presId="urn:microsoft.com/office/officeart/2005/8/layout/lProcess2"/>
    <dgm:cxn modelId="{1B835B0C-E8C4-4E1D-BED3-CD0674DAEF95}" srcId="{3CE2D06A-8BA4-413A-BCCD-1F6FA4A2F004}" destId="{9CBAE00C-7ABA-42E9-92F0-BAD3E2E760FB}" srcOrd="1" destOrd="0" parTransId="{D211141A-BE65-4F3B-AC70-12935BAFEDBC}" sibTransId="{C2F2D08A-B0AC-49D7-8FCE-88D359702D04}"/>
    <dgm:cxn modelId="{463C501A-FD14-4C4D-8DB7-ED37EECDACBC}" type="presOf" srcId="{9CBAE00C-7ABA-42E9-92F0-BAD3E2E760FB}" destId="{2DD31E45-A5AF-44E3-ABCD-300744818BB6}" srcOrd="0" destOrd="0" presId="urn:microsoft.com/office/officeart/2005/8/layout/lProcess2"/>
    <dgm:cxn modelId="{4B459D2D-280B-40D7-97C9-1619B2B63A5A}" srcId="{5A31653A-CDF0-49DD-A568-C5E70950216D}" destId="{5455F0FA-A33F-4FA3-9D94-6DFA4258F2B1}" srcOrd="0" destOrd="0" parTransId="{8F5B30F4-2274-4078-866B-FCDE483BF20D}" sibTransId="{1DEBFFF0-7250-41D8-80A6-89A7D74E8789}"/>
    <dgm:cxn modelId="{4E4F403C-180F-4B37-86B3-C54E97CE1D74}" type="presOf" srcId="{3CE2D06A-8BA4-413A-BCCD-1F6FA4A2F004}" destId="{1597009B-2AF7-4CE4-8827-08E0683E1ECA}" srcOrd="0" destOrd="0" presId="urn:microsoft.com/office/officeart/2005/8/layout/lProcess2"/>
    <dgm:cxn modelId="{CC9A6466-6CA7-49F1-A90F-66294D1FD6BA}" type="presOf" srcId="{4D2B3FC6-2973-436B-BA19-3C2F4C93FB28}" destId="{1B7CA40E-0CA9-4535-988C-E062CF73746F}" srcOrd="0" destOrd="0" presId="urn:microsoft.com/office/officeart/2005/8/layout/lProcess2"/>
    <dgm:cxn modelId="{7ED03047-D8ED-45B2-8480-FFCA6F15A8A6}" srcId="{B9A57EA7-41BD-4EEC-9345-D331D8DDDA04}" destId="{4D2B3FC6-2973-436B-BA19-3C2F4C93FB28}" srcOrd="0" destOrd="0" parTransId="{4F5D1DF3-E95D-494B-8799-584A07511A79}" sibTransId="{BEB8676B-9AC2-43FB-8053-04DD712DCAA3}"/>
    <dgm:cxn modelId="{7498F154-93B9-42C2-8863-71E22E5DEBE8}" srcId="{9CBAE00C-7ABA-42E9-92F0-BAD3E2E760FB}" destId="{A0C78B63-B4B1-4559-A509-47E74BCA0BC6}" srcOrd="0" destOrd="0" parTransId="{7798D9C9-9A8F-44A0-9D6C-9A358AE43732}" sibTransId="{9E84B1AD-4DD6-472B-82FA-4FC70205A358}"/>
    <dgm:cxn modelId="{13ADAF79-2BDA-4EFA-9017-EE5785617B72}" type="presOf" srcId="{9CBAE00C-7ABA-42E9-92F0-BAD3E2E760FB}" destId="{F1C275F7-E792-4B6C-A34B-4B2E44F2AC82}" srcOrd="1" destOrd="0" presId="urn:microsoft.com/office/officeart/2005/8/layout/lProcess2"/>
    <dgm:cxn modelId="{CF429682-9132-4E9C-8FCC-C2E0A52AA826}" type="presOf" srcId="{B9A57EA7-41BD-4EEC-9345-D331D8DDDA04}" destId="{50D7D43F-C488-4E43-AC0E-FAC2CD64CAD7}" srcOrd="1" destOrd="0" presId="urn:microsoft.com/office/officeart/2005/8/layout/lProcess2"/>
    <dgm:cxn modelId="{2314668E-B5DE-49CF-BBDF-11EB3FC96BC2}" type="presOf" srcId="{03E010BF-EDE3-4BDB-ACCC-51BE972CD58A}" destId="{1488CFB9-414E-44A8-BEB1-1C5025204914}" srcOrd="1" destOrd="0" presId="urn:microsoft.com/office/officeart/2005/8/layout/lProcess2"/>
    <dgm:cxn modelId="{9200F591-24BC-4708-BD9F-3DB71CA4CDCF}" type="presOf" srcId="{A0C78B63-B4B1-4559-A509-47E74BCA0BC6}" destId="{327D37B3-9BD2-4334-B157-1DEACA64E7B0}" srcOrd="0" destOrd="0" presId="urn:microsoft.com/office/officeart/2005/8/layout/lProcess2"/>
    <dgm:cxn modelId="{967A2497-2063-4676-A3E1-F554C3225F51}" srcId="{03E010BF-EDE3-4BDB-ACCC-51BE972CD58A}" destId="{2198F969-89F2-4D66-A939-32A3FEFD5D88}" srcOrd="0" destOrd="0" parTransId="{F22BE46F-A71C-44E4-8421-6E41DDFBD716}" sibTransId="{565D979E-3CB5-4D28-91D2-A3D4CAEB6927}"/>
    <dgm:cxn modelId="{219983B3-3F47-42BC-B40E-235FE3EA9C81}" srcId="{3CE2D06A-8BA4-413A-BCCD-1F6FA4A2F004}" destId="{03E010BF-EDE3-4BDB-ACCC-51BE972CD58A}" srcOrd="2" destOrd="0" parTransId="{F35A9741-15CE-41C8-9C63-C14BE7EEB1CC}" sibTransId="{DCC8C9D6-22B6-475E-92BC-6CE933D4474A}"/>
    <dgm:cxn modelId="{953221B4-1EB8-467C-BDA5-F12FF285B7E5}" srcId="{3CE2D06A-8BA4-413A-BCCD-1F6FA4A2F004}" destId="{5A31653A-CDF0-49DD-A568-C5E70950216D}" srcOrd="3" destOrd="0" parTransId="{A84D0455-1A46-4BB8-BFF6-4E45E5E462B3}" sibTransId="{42D31C60-EED6-413A-86E9-BE271786AB39}"/>
    <dgm:cxn modelId="{978AA8BE-1CDF-43FB-A335-F1B86AE6251E}" type="presOf" srcId="{B9A57EA7-41BD-4EEC-9345-D331D8DDDA04}" destId="{80054B0E-AF33-4151-8BF0-79B4F340974A}" srcOrd="0" destOrd="0" presId="urn:microsoft.com/office/officeart/2005/8/layout/lProcess2"/>
    <dgm:cxn modelId="{B21359C2-64C9-40B6-9572-5BFD9BC75105}" type="presOf" srcId="{5455F0FA-A33F-4FA3-9D94-6DFA4258F2B1}" destId="{15C8E0C5-FB35-418B-9CF0-B7A329EAECA4}" srcOrd="0" destOrd="0" presId="urn:microsoft.com/office/officeart/2005/8/layout/lProcess2"/>
    <dgm:cxn modelId="{B494CACD-036B-4A01-AE3F-0E11ACE80FAA}" type="presOf" srcId="{710C2E80-D5E5-4554-9BF2-7EB355AFF94E}" destId="{19CE6D56-D408-4F06-B540-2EE74A803B7D}" srcOrd="0" destOrd="0" presId="urn:microsoft.com/office/officeart/2005/8/layout/lProcess2"/>
    <dgm:cxn modelId="{56A43DD0-01B6-4452-8900-F1C9DADD9250}" srcId="{3CE2D06A-8BA4-413A-BCCD-1F6FA4A2F004}" destId="{B9A57EA7-41BD-4EEC-9345-D331D8DDDA04}" srcOrd="0" destOrd="0" parTransId="{950A4432-45F3-4794-9FC0-BAA8B94917F6}" sibTransId="{6F6EC91F-9B27-408F-86AE-8D7F01FA65A4}"/>
    <dgm:cxn modelId="{62DD71E8-9CF3-43E8-AFB4-9CC80B89FC07}" srcId="{5A31653A-CDF0-49DD-A568-C5E70950216D}" destId="{710C2E80-D5E5-4554-9BF2-7EB355AFF94E}" srcOrd="1" destOrd="0" parTransId="{1C3C1953-A9CA-446E-830E-D2A086992FB3}" sibTransId="{38D3018E-043D-4290-A675-B62C9C79284A}"/>
    <dgm:cxn modelId="{AD9561EC-B64E-47EE-A13A-4285D881BEB4}" type="presOf" srcId="{2198F969-89F2-4D66-A939-32A3FEFD5D88}" destId="{1A57D3DD-1311-40D9-943B-FF5C50658EE2}" srcOrd="0" destOrd="0" presId="urn:microsoft.com/office/officeart/2005/8/layout/lProcess2"/>
    <dgm:cxn modelId="{13F65AF2-2C02-4206-BAC3-FACFCCADD618}" type="presOf" srcId="{5A31653A-CDF0-49DD-A568-C5E70950216D}" destId="{121673C3-2C52-4572-87DE-6D49C44AC117}" srcOrd="0" destOrd="0" presId="urn:microsoft.com/office/officeart/2005/8/layout/lProcess2"/>
    <dgm:cxn modelId="{63CB8CFC-EC19-4769-87E3-DBC2487EA34C}" type="presOf" srcId="{03E010BF-EDE3-4BDB-ACCC-51BE972CD58A}" destId="{6C018552-E0C7-4365-846B-9B31F88E84AD}" srcOrd="0" destOrd="0" presId="urn:microsoft.com/office/officeart/2005/8/layout/lProcess2"/>
    <dgm:cxn modelId="{1FBD9F24-033D-4705-A2F6-1AE5D95B03E1}" type="presParOf" srcId="{1597009B-2AF7-4CE4-8827-08E0683E1ECA}" destId="{FA1A6C3B-94BA-4BD2-9EE3-D56076649465}" srcOrd="0" destOrd="0" presId="urn:microsoft.com/office/officeart/2005/8/layout/lProcess2"/>
    <dgm:cxn modelId="{3FC7574E-DC2F-424F-A897-D53D55D70F66}" type="presParOf" srcId="{FA1A6C3B-94BA-4BD2-9EE3-D56076649465}" destId="{80054B0E-AF33-4151-8BF0-79B4F340974A}" srcOrd="0" destOrd="0" presId="urn:microsoft.com/office/officeart/2005/8/layout/lProcess2"/>
    <dgm:cxn modelId="{D74FBBD2-FA93-4968-B6B2-00A886375B27}" type="presParOf" srcId="{FA1A6C3B-94BA-4BD2-9EE3-D56076649465}" destId="{50D7D43F-C488-4E43-AC0E-FAC2CD64CAD7}" srcOrd="1" destOrd="0" presId="urn:microsoft.com/office/officeart/2005/8/layout/lProcess2"/>
    <dgm:cxn modelId="{25C61C2E-88E3-45A3-87A9-D0C33940D4DB}" type="presParOf" srcId="{FA1A6C3B-94BA-4BD2-9EE3-D56076649465}" destId="{7F249354-B977-4B9E-8BF3-5AFBD7147D55}" srcOrd="2" destOrd="0" presId="urn:microsoft.com/office/officeart/2005/8/layout/lProcess2"/>
    <dgm:cxn modelId="{21025A17-C63C-443E-992D-25190CA33413}" type="presParOf" srcId="{7F249354-B977-4B9E-8BF3-5AFBD7147D55}" destId="{8958CC71-B156-484D-8805-4CC1358D2E13}" srcOrd="0" destOrd="0" presId="urn:microsoft.com/office/officeart/2005/8/layout/lProcess2"/>
    <dgm:cxn modelId="{7F2C2E14-1867-4EA3-B679-023EEDEF7F5B}" type="presParOf" srcId="{8958CC71-B156-484D-8805-4CC1358D2E13}" destId="{1B7CA40E-0CA9-4535-988C-E062CF73746F}" srcOrd="0" destOrd="0" presId="urn:microsoft.com/office/officeart/2005/8/layout/lProcess2"/>
    <dgm:cxn modelId="{457CAAD3-64B4-4673-A3A7-B18A54A340D2}" type="presParOf" srcId="{1597009B-2AF7-4CE4-8827-08E0683E1ECA}" destId="{03237AF6-0938-4112-8BAA-73E550ABAC2B}" srcOrd="1" destOrd="0" presId="urn:microsoft.com/office/officeart/2005/8/layout/lProcess2"/>
    <dgm:cxn modelId="{1A697543-111E-456C-A80F-B88F3F961D0F}" type="presParOf" srcId="{1597009B-2AF7-4CE4-8827-08E0683E1ECA}" destId="{2833F620-D5F5-4506-84C6-6351F3BA1A23}" srcOrd="2" destOrd="0" presId="urn:microsoft.com/office/officeart/2005/8/layout/lProcess2"/>
    <dgm:cxn modelId="{47B85CE5-157A-4978-8AE9-28C5EDDBF1A7}" type="presParOf" srcId="{2833F620-D5F5-4506-84C6-6351F3BA1A23}" destId="{2DD31E45-A5AF-44E3-ABCD-300744818BB6}" srcOrd="0" destOrd="0" presId="urn:microsoft.com/office/officeart/2005/8/layout/lProcess2"/>
    <dgm:cxn modelId="{FFD78C58-A020-48CC-9BB3-AB40FDA8845A}" type="presParOf" srcId="{2833F620-D5F5-4506-84C6-6351F3BA1A23}" destId="{F1C275F7-E792-4B6C-A34B-4B2E44F2AC82}" srcOrd="1" destOrd="0" presId="urn:microsoft.com/office/officeart/2005/8/layout/lProcess2"/>
    <dgm:cxn modelId="{BD008490-63E3-4073-BF1D-21C19C4AA345}" type="presParOf" srcId="{2833F620-D5F5-4506-84C6-6351F3BA1A23}" destId="{56A71565-892F-4959-B919-A2CE6151F0F9}" srcOrd="2" destOrd="0" presId="urn:microsoft.com/office/officeart/2005/8/layout/lProcess2"/>
    <dgm:cxn modelId="{B46DF90B-8AFC-4ABA-BCA7-8513D02B7DB0}" type="presParOf" srcId="{56A71565-892F-4959-B919-A2CE6151F0F9}" destId="{89196313-B82B-4288-918C-DFDCF8179D68}" srcOrd="0" destOrd="0" presId="urn:microsoft.com/office/officeart/2005/8/layout/lProcess2"/>
    <dgm:cxn modelId="{A0F3FBF6-6D02-41FE-A9C1-132DA1933D46}" type="presParOf" srcId="{89196313-B82B-4288-918C-DFDCF8179D68}" destId="{327D37B3-9BD2-4334-B157-1DEACA64E7B0}" srcOrd="0" destOrd="0" presId="urn:microsoft.com/office/officeart/2005/8/layout/lProcess2"/>
    <dgm:cxn modelId="{B5A5230C-4120-46FE-8045-EF2115F82FB9}" type="presParOf" srcId="{1597009B-2AF7-4CE4-8827-08E0683E1ECA}" destId="{A33C5BC3-8532-4738-9B27-ABC564C6E4C9}" srcOrd="3" destOrd="0" presId="urn:microsoft.com/office/officeart/2005/8/layout/lProcess2"/>
    <dgm:cxn modelId="{A97DCB5A-53F4-4FD3-9757-1954F61A4B32}" type="presParOf" srcId="{1597009B-2AF7-4CE4-8827-08E0683E1ECA}" destId="{52455012-A6B0-406A-8C22-6E72F0668C83}" srcOrd="4" destOrd="0" presId="urn:microsoft.com/office/officeart/2005/8/layout/lProcess2"/>
    <dgm:cxn modelId="{86445486-B0D2-4293-8D70-2C2F354D8613}" type="presParOf" srcId="{52455012-A6B0-406A-8C22-6E72F0668C83}" destId="{6C018552-E0C7-4365-846B-9B31F88E84AD}" srcOrd="0" destOrd="0" presId="urn:microsoft.com/office/officeart/2005/8/layout/lProcess2"/>
    <dgm:cxn modelId="{7EE77614-1245-43E5-84ED-6E788970DC00}" type="presParOf" srcId="{52455012-A6B0-406A-8C22-6E72F0668C83}" destId="{1488CFB9-414E-44A8-BEB1-1C5025204914}" srcOrd="1" destOrd="0" presId="urn:microsoft.com/office/officeart/2005/8/layout/lProcess2"/>
    <dgm:cxn modelId="{2EC4C7F6-9C05-4831-8E36-C57635356848}" type="presParOf" srcId="{52455012-A6B0-406A-8C22-6E72F0668C83}" destId="{F39EEB27-F564-4F58-996C-211CF7A8B2BD}" srcOrd="2" destOrd="0" presId="urn:microsoft.com/office/officeart/2005/8/layout/lProcess2"/>
    <dgm:cxn modelId="{AE3CC1A0-124F-4ADA-891D-5C4DA1FF197A}" type="presParOf" srcId="{F39EEB27-F564-4F58-996C-211CF7A8B2BD}" destId="{4C00B435-8733-444C-B850-2668641D7ED4}" srcOrd="0" destOrd="0" presId="urn:microsoft.com/office/officeart/2005/8/layout/lProcess2"/>
    <dgm:cxn modelId="{67018161-FD0F-4B94-82A3-ABDFEEE813EA}" type="presParOf" srcId="{4C00B435-8733-444C-B850-2668641D7ED4}" destId="{1A57D3DD-1311-40D9-943B-FF5C50658EE2}" srcOrd="0" destOrd="0" presId="urn:microsoft.com/office/officeart/2005/8/layout/lProcess2"/>
    <dgm:cxn modelId="{AFE51D8A-691E-42F2-A0DC-386AAF280425}" type="presParOf" srcId="{1597009B-2AF7-4CE4-8827-08E0683E1ECA}" destId="{F0603BDA-160B-4B8F-B4D2-426354F8F4A9}" srcOrd="5" destOrd="0" presId="urn:microsoft.com/office/officeart/2005/8/layout/lProcess2"/>
    <dgm:cxn modelId="{C3C79637-1C4F-4E42-9B2E-1F7705C4B7F0}" type="presParOf" srcId="{1597009B-2AF7-4CE4-8827-08E0683E1ECA}" destId="{94EEC05B-715C-49D1-9209-68BFCEF27880}" srcOrd="6" destOrd="0" presId="urn:microsoft.com/office/officeart/2005/8/layout/lProcess2"/>
    <dgm:cxn modelId="{FF6240D2-FAB5-45F1-B135-2E8F51D43794}" type="presParOf" srcId="{94EEC05B-715C-49D1-9209-68BFCEF27880}" destId="{121673C3-2C52-4572-87DE-6D49C44AC117}" srcOrd="0" destOrd="0" presId="urn:microsoft.com/office/officeart/2005/8/layout/lProcess2"/>
    <dgm:cxn modelId="{A041F581-6C40-4618-9683-65DDFB19BA33}" type="presParOf" srcId="{94EEC05B-715C-49D1-9209-68BFCEF27880}" destId="{1C694B21-5FCC-4F47-97A2-4C4D04CC2871}" srcOrd="1" destOrd="0" presId="urn:microsoft.com/office/officeart/2005/8/layout/lProcess2"/>
    <dgm:cxn modelId="{29520402-C40F-4006-8114-E31EB6ED3228}" type="presParOf" srcId="{94EEC05B-715C-49D1-9209-68BFCEF27880}" destId="{5BCE8C82-A017-4737-970A-48D1F1A3EFD1}" srcOrd="2" destOrd="0" presId="urn:microsoft.com/office/officeart/2005/8/layout/lProcess2"/>
    <dgm:cxn modelId="{A232EDB2-3C06-4BBA-8F44-1D5F6EAFB95A}" type="presParOf" srcId="{5BCE8C82-A017-4737-970A-48D1F1A3EFD1}" destId="{526AA651-9AE3-41B7-A119-E857FF069956}" srcOrd="0" destOrd="0" presId="urn:microsoft.com/office/officeart/2005/8/layout/lProcess2"/>
    <dgm:cxn modelId="{B34C797B-CFE3-4DAD-9E51-AB09231F9F0F}" type="presParOf" srcId="{526AA651-9AE3-41B7-A119-E857FF069956}" destId="{15C8E0C5-FB35-418B-9CF0-B7A329EAECA4}" srcOrd="0" destOrd="0" presId="urn:microsoft.com/office/officeart/2005/8/layout/lProcess2"/>
    <dgm:cxn modelId="{9F748129-8D0A-48AF-8E85-C5ABC6F41357}" type="presParOf" srcId="{526AA651-9AE3-41B7-A119-E857FF069956}" destId="{D07499E4-FF0D-4F7B-8D59-FC4C3B079C43}" srcOrd="1" destOrd="0" presId="urn:microsoft.com/office/officeart/2005/8/layout/lProcess2"/>
    <dgm:cxn modelId="{825C867E-EC21-4404-BC0B-01A0FD5512B3}" type="presParOf" srcId="{526AA651-9AE3-41B7-A119-E857FF069956}" destId="{19CE6D56-D408-4F06-B540-2EE74A803B7D}"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8385D8E-B966-4557-B76C-D6107377BE35}" type="doc">
      <dgm:prSet loTypeId="urn:microsoft.com/office/officeart/2005/8/layout/default" loCatId="list" qsTypeId="urn:microsoft.com/office/officeart/2005/8/quickstyle/simple1" qsCatId="simple" csTypeId="urn:microsoft.com/office/officeart/2005/8/colors/accent0_1" csCatId="mainScheme" phldr="1"/>
      <dgm:spPr/>
      <dgm:t>
        <a:bodyPr/>
        <a:lstStyle/>
        <a:p>
          <a:endParaRPr lang="fr-FR"/>
        </a:p>
      </dgm:t>
    </dgm:pt>
    <dgm:pt modelId="{CEDFE41E-B66C-4E4C-89F2-2F6C51FF4B8F}">
      <dgm:prSet phldrT="[Texte]"/>
      <dgm:spPr/>
      <dgm:t>
        <a:bodyPr/>
        <a:lstStyle/>
        <a:p>
          <a:r>
            <a:rPr lang="fr-FR" dirty="0"/>
            <a:t>Comprendre un texte littéraire</a:t>
          </a:r>
        </a:p>
        <a:p>
          <a:r>
            <a:rPr lang="fr-FR" dirty="0"/>
            <a:t>et se l’approprier</a:t>
          </a:r>
        </a:p>
      </dgm:t>
    </dgm:pt>
    <dgm:pt modelId="{48143AE3-DF3C-4E54-9862-6C5C807F2481}" type="parTrans" cxnId="{2E8B999F-90BB-4287-8929-8D6F78A4B990}">
      <dgm:prSet/>
      <dgm:spPr/>
      <dgm:t>
        <a:bodyPr/>
        <a:lstStyle/>
        <a:p>
          <a:endParaRPr lang="fr-FR"/>
        </a:p>
      </dgm:t>
    </dgm:pt>
    <dgm:pt modelId="{F24C6278-A3A3-4963-95FD-BA6C8CBCFB67}" type="sibTrans" cxnId="{2E8B999F-90BB-4287-8929-8D6F78A4B990}">
      <dgm:prSet/>
      <dgm:spPr/>
      <dgm:t>
        <a:bodyPr/>
        <a:lstStyle/>
        <a:p>
          <a:endParaRPr lang="fr-FR"/>
        </a:p>
      </dgm:t>
    </dgm:pt>
    <dgm:pt modelId="{C9CB545E-3E72-43C5-B8F8-CDB306C28E49}">
      <dgm:prSet phldrT="[Texte]"/>
      <dgm:spPr/>
      <dgm:t>
        <a:bodyPr/>
        <a:lstStyle/>
        <a:p>
          <a:r>
            <a:rPr lang="fr-FR" dirty="0"/>
            <a:t>Écouter pour comprendre un message oral, un propos, un discours, un texte lu</a:t>
          </a:r>
        </a:p>
      </dgm:t>
    </dgm:pt>
    <dgm:pt modelId="{EAF88A9F-7F4C-4923-BB5F-A1B58978B7E5}" type="parTrans" cxnId="{D53CABBC-9166-4A05-80D7-4D1D9AB419B4}">
      <dgm:prSet/>
      <dgm:spPr/>
      <dgm:t>
        <a:bodyPr/>
        <a:lstStyle/>
        <a:p>
          <a:endParaRPr lang="fr-FR"/>
        </a:p>
      </dgm:t>
    </dgm:pt>
    <dgm:pt modelId="{36D25750-497D-49AD-A421-C5BAEB990D57}" type="sibTrans" cxnId="{D53CABBC-9166-4A05-80D7-4D1D9AB419B4}">
      <dgm:prSet/>
      <dgm:spPr/>
      <dgm:t>
        <a:bodyPr/>
        <a:lstStyle/>
        <a:p>
          <a:endParaRPr lang="fr-FR"/>
        </a:p>
      </dgm:t>
    </dgm:pt>
    <dgm:pt modelId="{D686431B-AF85-4322-A164-F136B34B5941}">
      <dgm:prSet phldrT="[Texte]"/>
      <dgm:spPr/>
      <dgm:t>
        <a:bodyPr/>
        <a:lstStyle/>
        <a:p>
          <a:r>
            <a:rPr lang="fr-FR" dirty="0"/>
            <a:t>Maîtriser la forme des mots</a:t>
          </a:r>
        </a:p>
        <a:p>
          <a:r>
            <a:rPr lang="fr-FR" dirty="0"/>
            <a:t>en lien avec la syntaxe</a:t>
          </a:r>
        </a:p>
      </dgm:t>
    </dgm:pt>
    <dgm:pt modelId="{E2557127-96D3-4DA7-9354-ABDC6CD83C90}" type="parTrans" cxnId="{14A87282-52C7-4415-963D-661B8971A2AF}">
      <dgm:prSet/>
      <dgm:spPr/>
      <dgm:t>
        <a:bodyPr/>
        <a:lstStyle/>
        <a:p>
          <a:endParaRPr lang="fr-FR"/>
        </a:p>
      </dgm:t>
    </dgm:pt>
    <dgm:pt modelId="{F1434E1F-4B54-45C4-89A9-99B0ECBB70F9}" type="sibTrans" cxnId="{14A87282-52C7-4415-963D-661B8971A2AF}">
      <dgm:prSet/>
      <dgm:spPr/>
      <dgm:t>
        <a:bodyPr/>
        <a:lstStyle/>
        <a:p>
          <a:endParaRPr lang="fr-FR"/>
        </a:p>
      </dgm:t>
    </dgm:pt>
    <dgm:pt modelId="{3916A70C-0398-424D-ABD2-1250CCA87FC7}">
      <dgm:prSet phldrT="[Texte]"/>
      <dgm:spPr/>
      <dgm:t>
        <a:bodyPr/>
        <a:lstStyle/>
        <a:p>
          <a:r>
            <a:rPr lang="fr-FR" dirty="0"/>
            <a:t>Acquérir la structure et le sens des mots</a:t>
          </a:r>
        </a:p>
      </dgm:t>
    </dgm:pt>
    <dgm:pt modelId="{40BEF813-A7EB-4B51-A37B-8007FDB0C441}" type="parTrans" cxnId="{29EBCCD7-46A8-477C-9FAE-EC07532EB7FF}">
      <dgm:prSet/>
      <dgm:spPr/>
      <dgm:t>
        <a:bodyPr/>
        <a:lstStyle/>
        <a:p>
          <a:endParaRPr lang="fr-FR"/>
        </a:p>
      </dgm:t>
    </dgm:pt>
    <dgm:pt modelId="{EA7555AD-9DFB-4955-A7C9-65A6F11FE138}" type="sibTrans" cxnId="{29EBCCD7-46A8-477C-9FAE-EC07532EB7FF}">
      <dgm:prSet/>
      <dgm:spPr/>
      <dgm:t>
        <a:bodyPr/>
        <a:lstStyle/>
        <a:p>
          <a:endParaRPr lang="fr-FR"/>
        </a:p>
      </dgm:t>
    </dgm:pt>
    <dgm:pt modelId="{3F62F15C-D966-49F6-B0B8-9A15FB247250}">
      <dgm:prSet phldrT="[Texte]"/>
      <dgm:spPr/>
      <dgm:t>
        <a:bodyPr/>
        <a:lstStyle/>
        <a:p>
          <a:r>
            <a:rPr lang="fr-FR" dirty="0"/>
            <a:t>Identifier les constituants</a:t>
          </a:r>
        </a:p>
        <a:p>
          <a:r>
            <a:rPr lang="fr-FR" dirty="0"/>
            <a:t>d’une phrase simple</a:t>
          </a:r>
        </a:p>
      </dgm:t>
    </dgm:pt>
    <dgm:pt modelId="{65AC8C1B-7575-4B02-8BA6-051723BB5B1D}" type="parTrans" cxnId="{3DBC0199-77AA-4F0E-AD31-2AA5EDE16745}">
      <dgm:prSet/>
      <dgm:spPr/>
      <dgm:t>
        <a:bodyPr/>
        <a:lstStyle/>
        <a:p>
          <a:endParaRPr lang="fr-FR"/>
        </a:p>
      </dgm:t>
    </dgm:pt>
    <dgm:pt modelId="{2A313D26-544C-4915-BC3F-64A1769D7C5B}" type="sibTrans" cxnId="{3DBC0199-77AA-4F0E-AD31-2AA5EDE16745}">
      <dgm:prSet/>
      <dgm:spPr/>
      <dgm:t>
        <a:bodyPr/>
        <a:lstStyle/>
        <a:p>
          <a:endParaRPr lang="fr-FR"/>
        </a:p>
      </dgm:t>
    </dgm:pt>
    <dgm:pt modelId="{0AA93B22-13F5-4775-88CE-987109C30282}">
      <dgm:prSet/>
      <dgm:spPr/>
      <dgm:t>
        <a:bodyPr/>
        <a:lstStyle/>
        <a:p>
          <a:r>
            <a:rPr lang="fr-FR" dirty="0"/>
            <a:t>Reconnaître le verbe, son fonctionnement et sa morphologie</a:t>
          </a:r>
        </a:p>
      </dgm:t>
    </dgm:pt>
    <dgm:pt modelId="{2C9EDC56-772A-4C04-B0BE-56AD9A9449AE}" type="parTrans" cxnId="{441EEF69-E375-4469-887A-7D7E6FDF558C}">
      <dgm:prSet/>
      <dgm:spPr/>
      <dgm:t>
        <a:bodyPr/>
        <a:lstStyle/>
        <a:p>
          <a:endParaRPr lang="fr-FR"/>
        </a:p>
      </dgm:t>
    </dgm:pt>
    <dgm:pt modelId="{5C315B94-219F-4EF6-B63C-8892DB9FF21D}" type="sibTrans" cxnId="{441EEF69-E375-4469-887A-7D7E6FDF558C}">
      <dgm:prSet/>
      <dgm:spPr/>
      <dgm:t>
        <a:bodyPr/>
        <a:lstStyle/>
        <a:p>
          <a:endParaRPr lang="fr-FR"/>
        </a:p>
      </dgm:t>
    </dgm:pt>
    <dgm:pt modelId="{FACE3C42-B0B7-4E25-8AB9-2942FF55F3FC}" type="pres">
      <dgm:prSet presAssocID="{08385D8E-B966-4557-B76C-D6107377BE35}" presName="diagram" presStyleCnt="0">
        <dgm:presLayoutVars>
          <dgm:dir/>
          <dgm:resizeHandles val="exact"/>
        </dgm:presLayoutVars>
      </dgm:prSet>
      <dgm:spPr/>
    </dgm:pt>
    <dgm:pt modelId="{6F317AE8-C811-4574-876A-FCCAB1B9D121}" type="pres">
      <dgm:prSet presAssocID="{CEDFE41E-B66C-4E4C-89F2-2F6C51FF4B8F}" presName="node" presStyleLbl="node1" presStyleIdx="0" presStyleCnt="6">
        <dgm:presLayoutVars>
          <dgm:bulletEnabled val="1"/>
        </dgm:presLayoutVars>
      </dgm:prSet>
      <dgm:spPr/>
    </dgm:pt>
    <dgm:pt modelId="{8A4FDF20-4985-414C-AB35-9E466D8F2F0C}" type="pres">
      <dgm:prSet presAssocID="{F24C6278-A3A3-4963-95FD-BA6C8CBCFB67}" presName="sibTrans" presStyleCnt="0"/>
      <dgm:spPr/>
    </dgm:pt>
    <dgm:pt modelId="{27313158-42B9-4A49-B561-828D071CC464}" type="pres">
      <dgm:prSet presAssocID="{C9CB545E-3E72-43C5-B8F8-CDB306C28E49}" presName="node" presStyleLbl="node1" presStyleIdx="1" presStyleCnt="6">
        <dgm:presLayoutVars>
          <dgm:bulletEnabled val="1"/>
        </dgm:presLayoutVars>
      </dgm:prSet>
      <dgm:spPr/>
    </dgm:pt>
    <dgm:pt modelId="{0553D1FA-285C-44BC-B871-AD1741ACB401}" type="pres">
      <dgm:prSet presAssocID="{36D25750-497D-49AD-A421-C5BAEB990D57}" presName="sibTrans" presStyleCnt="0"/>
      <dgm:spPr/>
    </dgm:pt>
    <dgm:pt modelId="{35EF2C83-A980-40E1-AA97-3D78E026E04F}" type="pres">
      <dgm:prSet presAssocID="{D686431B-AF85-4322-A164-F136B34B5941}" presName="node" presStyleLbl="node1" presStyleIdx="2" presStyleCnt="6">
        <dgm:presLayoutVars>
          <dgm:bulletEnabled val="1"/>
        </dgm:presLayoutVars>
      </dgm:prSet>
      <dgm:spPr/>
    </dgm:pt>
    <dgm:pt modelId="{CABD878F-23AB-4802-9165-AA59B3037BA7}" type="pres">
      <dgm:prSet presAssocID="{F1434E1F-4B54-45C4-89A9-99B0ECBB70F9}" presName="sibTrans" presStyleCnt="0"/>
      <dgm:spPr/>
    </dgm:pt>
    <dgm:pt modelId="{C31E4E06-8943-4B7D-B46D-7D44F8F5DC42}" type="pres">
      <dgm:prSet presAssocID="{3916A70C-0398-424D-ABD2-1250CCA87FC7}" presName="node" presStyleLbl="node1" presStyleIdx="3" presStyleCnt="6">
        <dgm:presLayoutVars>
          <dgm:bulletEnabled val="1"/>
        </dgm:presLayoutVars>
      </dgm:prSet>
      <dgm:spPr/>
    </dgm:pt>
    <dgm:pt modelId="{44FC7B38-A6C1-42AD-AD19-943088C6FCDF}" type="pres">
      <dgm:prSet presAssocID="{EA7555AD-9DFB-4955-A7C9-65A6F11FE138}" presName="sibTrans" presStyleCnt="0"/>
      <dgm:spPr/>
    </dgm:pt>
    <dgm:pt modelId="{BF7253C9-2C3B-4CA0-8DD8-3C488CACB23C}" type="pres">
      <dgm:prSet presAssocID="{3F62F15C-D966-49F6-B0B8-9A15FB247250}" presName="node" presStyleLbl="node1" presStyleIdx="4" presStyleCnt="6">
        <dgm:presLayoutVars>
          <dgm:bulletEnabled val="1"/>
        </dgm:presLayoutVars>
      </dgm:prSet>
      <dgm:spPr/>
    </dgm:pt>
    <dgm:pt modelId="{2BF4FBFB-3FAF-4393-B155-FF83F802E78A}" type="pres">
      <dgm:prSet presAssocID="{2A313D26-544C-4915-BC3F-64A1769D7C5B}" presName="sibTrans" presStyleCnt="0"/>
      <dgm:spPr/>
    </dgm:pt>
    <dgm:pt modelId="{FB9DCE31-00A0-4EAE-9B8D-5E5F30431366}" type="pres">
      <dgm:prSet presAssocID="{0AA93B22-13F5-4775-88CE-987109C30282}" presName="node" presStyleLbl="node1" presStyleIdx="5" presStyleCnt="6">
        <dgm:presLayoutVars>
          <dgm:bulletEnabled val="1"/>
        </dgm:presLayoutVars>
      </dgm:prSet>
      <dgm:spPr/>
    </dgm:pt>
  </dgm:ptLst>
  <dgm:cxnLst>
    <dgm:cxn modelId="{C4969D2F-E815-4AD1-A700-43873D936677}" type="presOf" srcId="{CEDFE41E-B66C-4E4C-89F2-2F6C51FF4B8F}" destId="{6F317AE8-C811-4574-876A-FCCAB1B9D121}" srcOrd="0" destOrd="0" presId="urn:microsoft.com/office/officeart/2005/8/layout/default"/>
    <dgm:cxn modelId="{8F645743-7337-4611-A43A-65A0E4EFF162}" type="presOf" srcId="{C9CB545E-3E72-43C5-B8F8-CDB306C28E49}" destId="{27313158-42B9-4A49-B561-828D071CC464}" srcOrd="0" destOrd="0" presId="urn:microsoft.com/office/officeart/2005/8/layout/default"/>
    <dgm:cxn modelId="{441EEF69-E375-4469-887A-7D7E6FDF558C}" srcId="{08385D8E-B966-4557-B76C-D6107377BE35}" destId="{0AA93B22-13F5-4775-88CE-987109C30282}" srcOrd="5" destOrd="0" parTransId="{2C9EDC56-772A-4C04-B0BE-56AD9A9449AE}" sibTransId="{5C315B94-219F-4EF6-B63C-8892DB9FF21D}"/>
    <dgm:cxn modelId="{14A87282-52C7-4415-963D-661B8971A2AF}" srcId="{08385D8E-B966-4557-B76C-D6107377BE35}" destId="{D686431B-AF85-4322-A164-F136B34B5941}" srcOrd="2" destOrd="0" parTransId="{E2557127-96D3-4DA7-9354-ABDC6CD83C90}" sibTransId="{F1434E1F-4B54-45C4-89A9-99B0ECBB70F9}"/>
    <dgm:cxn modelId="{3DBC0199-77AA-4F0E-AD31-2AA5EDE16745}" srcId="{08385D8E-B966-4557-B76C-D6107377BE35}" destId="{3F62F15C-D966-49F6-B0B8-9A15FB247250}" srcOrd="4" destOrd="0" parTransId="{65AC8C1B-7575-4B02-8BA6-051723BB5B1D}" sibTransId="{2A313D26-544C-4915-BC3F-64A1769D7C5B}"/>
    <dgm:cxn modelId="{8848D899-DBCD-4076-AA99-751F906AB6CF}" type="presOf" srcId="{3F62F15C-D966-49F6-B0B8-9A15FB247250}" destId="{BF7253C9-2C3B-4CA0-8DD8-3C488CACB23C}" srcOrd="0" destOrd="0" presId="urn:microsoft.com/office/officeart/2005/8/layout/default"/>
    <dgm:cxn modelId="{2E8B999F-90BB-4287-8929-8D6F78A4B990}" srcId="{08385D8E-B966-4557-B76C-D6107377BE35}" destId="{CEDFE41E-B66C-4E4C-89F2-2F6C51FF4B8F}" srcOrd="0" destOrd="0" parTransId="{48143AE3-DF3C-4E54-9862-6C5C807F2481}" sibTransId="{F24C6278-A3A3-4963-95FD-BA6C8CBCFB67}"/>
    <dgm:cxn modelId="{0F82B3B7-8925-46BC-8763-DD2EEF2C7A40}" type="presOf" srcId="{D686431B-AF85-4322-A164-F136B34B5941}" destId="{35EF2C83-A980-40E1-AA97-3D78E026E04F}" srcOrd="0" destOrd="0" presId="urn:microsoft.com/office/officeart/2005/8/layout/default"/>
    <dgm:cxn modelId="{D53CABBC-9166-4A05-80D7-4D1D9AB419B4}" srcId="{08385D8E-B966-4557-B76C-D6107377BE35}" destId="{C9CB545E-3E72-43C5-B8F8-CDB306C28E49}" srcOrd="1" destOrd="0" parTransId="{EAF88A9F-7F4C-4923-BB5F-A1B58978B7E5}" sibTransId="{36D25750-497D-49AD-A421-C5BAEB990D57}"/>
    <dgm:cxn modelId="{26ED6FCE-3F4D-476D-BE60-8C2584824914}" type="presOf" srcId="{3916A70C-0398-424D-ABD2-1250CCA87FC7}" destId="{C31E4E06-8943-4B7D-B46D-7D44F8F5DC42}" srcOrd="0" destOrd="0" presId="urn:microsoft.com/office/officeart/2005/8/layout/default"/>
    <dgm:cxn modelId="{C1AC17CF-2409-4D2D-9F02-305CE55D74B3}" type="presOf" srcId="{0AA93B22-13F5-4775-88CE-987109C30282}" destId="{FB9DCE31-00A0-4EAE-9B8D-5E5F30431366}" srcOrd="0" destOrd="0" presId="urn:microsoft.com/office/officeart/2005/8/layout/default"/>
    <dgm:cxn modelId="{29EBCCD7-46A8-477C-9FAE-EC07532EB7FF}" srcId="{08385D8E-B966-4557-B76C-D6107377BE35}" destId="{3916A70C-0398-424D-ABD2-1250CCA87FC7}" srcOrd="3" destOrd="0" parTransId="{40BEF813-A7EB-4B51-A37B-8007FDB0C441}" sibTransId="{EA7555AD-9DFB-4955-A7C9-65A6F11FE138}"/>
    <dgm:cxn modelId="{0F5047F9-BD1D-431B-8A13-33C0C2115257}" type="presOf" srcId="{08385D8E-B966-4557-B76C-D6107377BE35}" destId="{FACE3C42-B0B7-4E25-8AB9-2942FF55F3FC}" srcOrd="0" destOrd="0" presId="urn:microsoft.com/office/officeart/2005/8/layout/default"/>
    <dgm:cxn modelId="{CDD7E1A5-2AFC-472C-B8F7-428F1C311146}" type="presParOf" srcId="{FACE3C42-B0B7-4E25-8AB9-2942FF55F3FC}" destId="{6F317AE8-C811-4574-876A-FCCAB1B9D121}" srcOrd="0" destOrd="0" presId="urn:microsoft.com/office/officeart/2005/8/layout/default"/>
    <dgm:cxn modelId="{ACF9C523-725F-495A-9B27-95CBC65A2126}" type="presParOf" srcId="{FACE3C42-B0B7-4E25-8AB9-2942FF55F3FC}" destId="{8A4FDF20-4985-414C-AB35-9E466D8F2F0C}" srcOrd="1" destOrd="0" presId="urn:microsoft.com/office/officeart/2005/8/layout/default"/>
    <dgm:cxn modelId="{141CC678-38AD-42E4-BA6A-9738E911216B}" type="presParOf" srcId="{FACE3C42-B0B7-4E25-8AB9-2942FF55F3FC}" destId="{27313158-42B9-4A49-B561-828D071CC464}" srcOrd="2" destOrd="0" presId="urn:microsoft.com/office/officeart/2005/8/layout/default"/>
    <dgm:cxn modelId="{70AAD4BE-2426-45D7-BB4F-766BAFB46BAB}" type="presParOf" srcId="{FACE3C42-B0B7-4E25-8AB9-2942FF55F3FC}" destId="{0553D1FA-285C-44BC-B871-AD1741ACB401}" srcOrd="3" destOrd="0" presId="urn:microsoft.com/office/officeart/2005/8/layout/default"/>
    <dgm:cxn modelId="{407FAEE3-3C07-44E8-8856-1314B9339609}" type="presParOf" srcId="{FACE3C42-B0B7-4E25-8AB9-2942FF55F3FC}" destId="{35EF2C83-A980-40E1-AA97-3D78E026E04F}" srcOrd="4" destOrd="0" presId="urn:microsoft.com/office/officeart/2005/8/layout/default"/>
    <dgm:cxn modelId="{3D4B8FDD-AF24-4C45-B5DF-54ECC7A556BF}" type="presParOf" srcId="{FACE3C42-B0B7-4E25-8AB9-2942FF55F3FC}" destId="{CABD878F-23AB-4802-9165-AA59B3037BA7}" srcOrd="5" destOrd="0" presId="urn:microsoft.com/office/officeart/2005/8/layout/default"/>
    <dgm:cxn modelId="{75C5044E-36E4-4A5D-9759-8DA7BBCFD967}" type="presParOf" srcId="{FACE3C42-B0B7-4E25-8AB9-2942FF55F3FC}" destId="{C31E4E06-8943-4B7D-B46D-7D44F8F5DC42}" srcOrd="6" destOrd="0" presId="urn:microsoft.com/office/officeart/2005/8/layout/default"/>
    <dgm:cxn modelId="{B14F3C68-CDA5-41AE-9B0D-262B429B6F5A}" type="presParOf" srcId="{FACE3C42-B0B7-4E25-8AB9-2942FF55F3FC}" destId="{44FC7B38-A6C1-42AD-AD19-943088C6FCDF}" srcOrd="7" destOrd="0" presId="urn:microsoft.com/office/officeart/2005/8/layout/default"/>
    <dgm:cxn modelId="{14BFD0D8-40EA-48D8-A4A3-3F7A8B20B86F}" type="presParOf" srcId="{FACE3C42-B0B7-4E25-8AB9-2942FF55F3FC}" destId="{BF7253C9-2C3B-4CA0-8DD8-3C488CACB23C}" srcOrd="8" destOrd="0" presId="urn:microsoft.com/office/officeart/2005/8/layout/default"/>
    <dgm:cxn modelId="{F16A8C86-19F7-498A-9F07-1336996BF6DD}" type="presParOf" srcId="{FACE3C42-B0B7-4E25-8AB9-2942FF55F3FC}" destId="{2BF4FBFB-3FAF-4393-B155-FF83F802E78A}" srcOrd="9" destOrd="0" presId="urn:microsoft.com/office/officeart/2005/8/layout/default"/>
    <dgm:cxn modelId="{DD6FBF4B-F1AC-41F6-9C79-D0CB1A7B7702}" type="presParOf" srcId="{FACE3C42-B0B7-4E25-8AB9-2942FF55F3FC}" destId="{FB9DCE31-00A0-4EAE-9B8D-5E5F30431366}"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FA9196-66F6-4D29-8363-79BA35F77B88}">
      <dsp:nvSpPr>
        <dsp:cNvPr id="0" name=""/>
        <dsp:cNvSpPr/>
      </dsp:nvSpPr>
      <dsp:spPr>
        <a:xfrm>
          <a:off x="2644619" y="1809491"/>
          <a:ext cx="1600304" cy="1824620"/>
        </a:xfrm>
        <a:prstGeom prst="gear9">
          <a:avLst/>
        </a:prstGeom>
        <a:solidFill>
          <a:schemeClr val="lt1"/>
        </a:solidFill>
        <a:ln w="127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fr-FR" sz="700" b="1" kern="1200" dirty="0"/>
            <a:t>Association</a:t>
          </a:r>
          <a:r>
            <a:rPr lang="fr-FR" sz="700" kern="1200" dirty="0"/>
            <a:t> de lettres ou groupes de lettres à des sons de la langue qui forment des  syllabes et des mots reconnus à partir de leur </a:t>
          </a:r>
          <a:r>
            <a:rPr lang="fr-FR" sz="700" b="1" kern="1200" dirty="0"/>
            <a:t>forme orale</a:t>
          </a:r>
        </a:p>
      </dsp:txBody>
      <dsp:txXfrm>
        <a:off x="2966351" y="2221996"/>
        <a:ext cx="956840" cy="966718"/>
      </dsp:txXfrm>
    </dsp:sp>
    <dsp:sp modelId="{ED7EF374-5A65-43CE-AF26-D58FE5ADDD57}">
      <dsp:nvSpPr>
        <dsp:cNvPr id="0" name=""/>
        <dsp:cNvSpPr/>
      </dsp:nvSpPr>
      <dsp:spPr>
        <a:xfrm>
          <a:off x="1063179" y="1115726"/>
          <a:ext cx="1852360" cy="1701469"/>
        </a:xfrm>
        <a:prstGeom prst="gear6">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fr-FR" sz="700" b="1" kern="1200" dirty="0"/>
            <a:t>Reconnaissance </a:t>
          </a:r>
          <a:r>
            <a:rPr lang="fr-FR" sz="700" kern="1200" dirty="0"/>
            <a:t>directe de la  forme orthographique du mot, présente dans la mémoire lexicale du lecteur</a:t>
          </a:r>
        </a:p>
      </dsp:txBody>
      <dsp:txXfrm>
        <a:off x="1513463" y="1546665"/>
        <a:ext cx="951792" cy="839591"/>
      </dsp:txXfrm>
    </dsp:sp>
    <dsp:sp modelId="{07183618-F22A-483A-AF7C-6F5F22B0F763}">
      <dsp:nvSpPr>
        <dsp:cNvPr id="0" name=""/>
        <dsp:cNvSpPr/>
      </dsp:nvSpPr>
      <dsp:spPr>
        <a:xfrm rot="20700000">
          <a:off x="2077939" y="212747"/>
          <a:ext cx="1444057" cy="1444057"/>
        </a:xfrm>
        <a:prstGeom prst="gear6">
          <a:avLst/>
        </a:prstGeom>
        <a:solidFill>
          <a:schemeClr val="lt1"/>
        </a:solidFill>
        <a:ln w="381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fr-FR" sz="700" b="1" kern="1200" dirty="0"/>
            <a:t>Automatisation</a:t>
          </a:r>
          <a:r>
            <a:rPr lang="fr-FR" sz="700" kern="1200" dirty="0"/>
            <a:t> du décodage</a:t>
          </a:r>
        </a:p>
      </dsp:txBody>
      <dsp:txXfrm rot="-20700000">
        <a:off x="2394664" y="529472"/>
        <a:ext cx="810609" cy="810609"/>
      </dsp:txXfrm>
    </dsp:sp>
    <dsp:sp modelId="{CE5FD3DC-0E5E-492A-8A8D-C06D431AF3D2}">
      <dsp:nvSpPr>
        <dsp:cNvPr id="0" name=""/>
        <dsp:cNvSpPr/>
      </dsp:nvSpPr>
      <dsp:spPr>
        <a:xfrm>
          <a:off x="2270170" y="1405864"/>
          <a:ext cx="2593949" cy="2593949"/>
        </a:xfrm>
        <a:prstGeom prst="circularArrow">
          <a:avLst>
            <a:gd name="adj1" fmla="val 4687"/>
            <a:gd name="adj2" fmla="val 299029"/>
            <a:gd name="adj3" fmla="val 2502784"/>
            <a:gd name="adj4" fmla="val 15890410"/>
            <a:gd name="adj5" fmla="val 5469"/>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9FBBF87-ACA1-46FF-B62B-857B4B41E156}">
      <dsp:nvSpPr>
        <dsp:cNvPr id="0" name=""/>
        <dsp:cNvSpPr/>
      </dsp:nvSpPr>
      <dsp:spPr>
        <a:xfrm>
          <a:off x="991428" y="905627"/>
          <a:ext cx="1884666" cy="1884666"/>
        </a:xfrm>
        <a:prstGeom prst="leftCircularArrow">
          <a:avLst>
            <a:gd name="adj1" fmla="val 6452"/>
            <a:gd name="adj2" fmla="val 429999"/>
            <a:gd name="adj3" fmla="val 10489124"/>
            <a:gd name="adj4" fmla="val 14837806"/>
            <a:gd name="adj5" fmla="val 7527"/>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957A272-D937-4967-890E-EB709C703065}">
      <dsp:nvSpPr>
        <dsp:cNvPr id="0" name=""/>
        <dsp:cNvSpPr/>
      </dsp:nvSpPr>
      <dsp:spPr>
        <a:xfrm>
          <a:off x="1743914" y="-101367"/>
          <a:ext cx="2032050" cy="2032050"/>
        </a:xfrm>
        <a:prstGeom prst="circularArrow">
          <a:avLst>
            <a:gd name="adj1" fmla="val 5984"/>
            <a:gd name="adj2" fmla="val 394124"/>
            <a:gd name="adj3" fmla="val 13313824"/>
            <a:gd name="adj4" fmla="val 10508221"/>
            <a:gd name="adj5" fmla="val 6981"/>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B30406-3AB1-4FF9-9309-423F604DCE9E}">
      <dsp:nvSpPr>
        <dsp:cNvPr id="0" name=""/>
        <dsp:cNvSpPr/>
      </dsp:nvSpPr>
      <dsp:spPr>
        <a:xfrm>
          <a:off x="568562" y="419"/>
          <a:ext cx="1915379" cy="1425257"/>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FR" sz="1300" b="1" kern="1200" dirty="0"/>
            <a:t>Identifier les mots </a:t>
          </a:r>
          <a:r>
            <a:rPr lang="fr-FR" sz="1300" kern="1200" dirty="0"/>
            <a:t>à un rythme rapide en  les regroupant en unités syntaxiques</a:t>
          </a:r>
        </a:p>
      </dsp:txBody>
      <dsp:txXfrm>
        <a:off x="849063" y="209143"/>
        <a:ext cx="1354377" cy="1007809"/>
      </dsp:txXfrm>
    </dsp:sp>
    <dsp:sp modelId="{0F8A116E-C18B-426A-987F-76A994E4CDA4}">
      <dsp:nvSpPr>
        <dsp:cNvPr id="0" name=""/>
        <dsp:cNvSpPr/>
      </dsp:nvSpPr>
      <dsp:spPr>
        <a:xfrm>
          <a:off x="1322945" y="1482603"/>
          <a:ext cx="406611" cy="406611"/>
        </a:xfrm>
        <a:prstGeom prst="mathPlus">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fr-FR" sz="600" kern="1200"/>
        </a:p>
      </dsp:txBody>
      <dsp:txXfrm>
        <a:off x="1376841" y="1638091"/>
        <a:ext cx="298819" cy="95635"/>
      </dsp:txXfrm>
    </dsp:sp>
    <dsp:sp modelId="{6D5FD11C-BF73-4A59-8F51-3C65032F2CC2}">
      <dsp:nvSpPr>
        <dsp:cNvPr id="0" name=""/>
        <dsp:cNvSpPr/>
      </dsp:nvSpPr>
      <dsp:spPr>
        <a:xfrm>
          <a:off x="568562" y="1946140"/>
          <a:ext cx="1915379" cy="1425257"/>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FR" sz="1300" kern="1200" dirty="0"/>
            <a:t>Faire un usage  rapide de la </a:t>
          </a:r>
          <a:r>
            <a:rPr lang="fr-FR" sz="1300" b="1" kern="1200" dirty="0"/>
            <a:t>ponctuation</a:t>
          </a:r>
        </a:p>
      </dsp:txBody>
      <dsp:txXfrm>
        <a:off x="849063" y="2154864"/>
        <a:ext cx="1354377" cy="1007809"/>
      </dsp:txXfrm>
    </dsp:sp>
    <dsp:sp modelId="{C434F957-2028-4EFD-BA88-BFC8BB52CA63}">
      <dsp:nvSpPr>
        <dsp:cNvPr id="0" name=""/>
        <dsp:cNvSpPr/>
      </dsp:nvSpPr>
      <dsp:spPr>
        <a:xfrm>
          <a:off x="2589099" y="1555512"/>
          <a:ext cx="222935" cy="260792"/>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fr-FR" sz="1100" kern="1200"/>
        </a:p>
      </dsp:txBody>
      <dsp:txXfrm>
        <a:off x="2589099" y="1607670"/>
        <a:ext cx="156055" cy="156476"/>
      </dsp:txXfrm>
    </dsp:sp>
    <dsp:sp modelId="{24AC8E16-5B53-43DD-BC76-54CF45D354D4}">
      <dsp:nvSpPr>
        <dsp:cNvPr id="0" name=""/>
        <dsp:cNvSpPr/>
      </dsp:nvSpPr>
      <dsp:spPr>
        <a:xfrm>
          <a:off x="2904573" y="494522"/>
          <a:ext cx="1402109" cy="2382772"/>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FR" sz="1300" b="1" kern="1200" dirty="0"/>
            <a:t>Lire correctement un texte continu, au rythme de la conversation et avec la prosodie appropriée</a:t>
          </a:r>
        </a:p>
      </dsp:txBody>
      <dsp:txXfrm>
        <a:off x="3109907" y="843471"/>
        <a:ext cx="991441" cy="16848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823CE3-BF49-400C-A8B5-C58D0A0F7BB8}">
      <dsp:nvSpPr>
        <dsp:cNvPr id="0" name=""/>
        <dsp:cNvSpPr/>
      </dsp:nvSpPr>
      <dsp:spPr>
        <a:xfrm>
          <a:off x="922171" y="1178"/>
          <a:ext cx="2485132" cy="1242566"/>
        </a:xfrm>
        <a:prstGeom prst="roundRect">
          <a:avLst>
            <a:gd name="adj" fmla="val 10000"/>
          </a:avLst>
        </a:prstGeom>
        <a:solidFill>
          <a:schemeClr val="lt1"/>
        </a:solidFill>
        <a:ln w="381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fr-FR" sz="2000" kern="1200" dirty="0"/>
            <a:t>Décoder </a:t>
          </a:r>
        </a:p>
      </dsp:txBody>
      <dsp:txXfrm>
        <a:off x="958565" y="37572"/>
        <a:ext cx="2412344" cy="1169778"/>
      </dsp:txXfrm>
    </dsp:sp>
    <dsp:sp modelId="{5B22B747-1EB2-4ACF-A539-29BF78F18359}">
      <dsp:nvSpPr>
        <dsp:cNvPr id="0" name=""/>
        <dsp:cNvSpPr/>
      </dsp:nvSpPr>
      <dsp:spPr>
        <a:xfrm>
          <a:off x="1170684" y="1243744"/>
          <a:ext cx="248513" cy="931924"/>
        </a:xfrm>
        <a:custGeom>
          <a:avLst/>
          <a:gdLst/>
          <a:ahLst/>
          <a:cxnLst/>
          <a:rect l="0" t="0" r="0" b="0"/>
          <a:pathLst>
            <a:path>
              <a:moveTo>
                <a:pt x="0" y="0"/>
              </a:moveTo>
              <a:lnTo>
                <a:pt x="0" y="931924"/>
              </a:lnTo>
              <a:lnTo>
                <a:pt x="248513" y="93192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B20C011-C3AA-4CC0-90C0-3C441E541A07}">
      <dsp:nvSpPr>
        <dsp:cNvPr id="0" name=""/>
        <dsp:cNvSpPr/>
      </dsp:nvSpPr>
      <dsp:spPr>
        <a:xfrm>
          <a:off x="1419197" y="1554385"/>
          <a:ext cx="1988105" cy="1242566"/>
        </a:xfrm>
        <a:prstGeom prst="roundRect">
          <a:avLst>
            <a:gd name="adj" fmla="val 10000"/>
          </a:avLst>
        </a:prstGeom>
        <a:solidFill>
          <a:schemeClr val="bg1">
            <a:alpha val="9000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fr-FR" sz="1400" kern="1200" dirty="0"/>
            <a:t>Son automatisation est une condition de la compréhension </a:t>
          </a:r>
        </a:p>
      </dsp:txBody>
      <dsp:txXfrm>
        <a:off x="1455591" y="1590779"/>
        <a:ext cx="1915317" cy="1169778"/>
      </dsp:txXfrm>
    </dsp:sp>
    <dsp:sp modelId="{49F51131-FDC5-41E4-98DA-CC58AD250F0F}">
      <dsp:nvSpPr>
        <dsp:cNvPr id="0" name=""/>
        <dsp:cNvSpPr/>
      </dsp:nvSpPr>
      <dsp:spPr>
        <a:xfrm>
          <a:off x="1170684" y="1243744"/>
          <a:ext cx="248513" cy="2485132"/>
        </a:xfrm>
        <a:custGeom>
          <a:avLst/>
          <a:gdLst/>
          <a:ahLst/>
          <a:cxnLst/>
          <a:rect l="0" t="0" r="0" b="0"/>
          <a:pathLst>
            <a:path>
              <a:moveTo>
                <a:pt x="0" y="0"/>
              </a:moveTo>
              <a:lnTo>
                <a:pt x="0" y="2485132"/>
              </a:lnTo>
              <a:lnTo>
                <a:pt x="248513" y="2485132"/>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9EC07E3-F54C-4EB1-A931-21AF414B48CF}">
      <dsp:nvSpPr>
        <dsp:cNvPr id="0" name=""/>
        <dsp:cNvSpPr/>
      </dsp:nvSpPr>
      <dsp:spPr>
        <a:xfrm>
          <a:off x="1419197" y="3107593"/>
          <a:ext cx="1988105" cy="1242566"/>
        </a:xfrm>
        <a:prstGeom prst="roundRect">
          <a:avLst>
            <a:gd name="adj" fmla="val 10000"/>
          </a:avLst>
        </a:prstGeom>
        <a:solidFill>
          <a:schemeClr val="bg1">
            <a:alpha val="9000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fr-FR" sz="2400" b="1" kern="1200" dirty="0"/>
            <a:t>Fluence</a:t>
          </a:r>
        </a:p>
      </dsp:txBody>
      <dsp:txXfrm>
        <a:off x="1455591" y="3143987"/>
        <a:ext cx="1915317" cy="1169778"/>
      </dsp:txXfrm>
    </dsp:sp>
    <dsp:sp modelId="{933D7453-1AD2-4748-9A86-420ECACC2442}">
      <dsp:nvSpPr>
        <dsp:cNvPr id="0" name=""/>
        <dsp:cNvSpPr/>
      </dsp:nvSpPr>
      <dsp:spPr>
        <a:xfrm>
          <a:off x="4028586" y="1178"/>
          <a:ext cx="3528266" cy="1242566"/>
        </a:xfrm>
        <a:prstGeom prst="roundRect">
          <a:avLst>
            <a:gd name="adj" fmla="val 10000"/>
          </a:avLst>
        </a:prstGeom>
        <a:solidFill>
          <a:schemeClr val="lt1"/>
        </a:solidFill>
        <a:ln w="38100"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fr-FR" sz="2000" kern="1200" dirty="0"/>
            <a:t>Se faire une représentation mentale cohérente  qui intègre toutes les informations du texte</a:t>
          </a:r>
        </a:p>
      </dsp:txBody>
      <dsp:txXfrm>
        <a:off x="4064980" y="37572"/>
        <a:ext cx="3455478" cy="1169778"/>
      </dsp:txXfrm>
    </dsp:sp>
    <dsp:sp modelId="{7C4C85A9-D5FD-439F-952A-50FC14E7197F}">
      <dsp:nvSpPr>
        <dsp:cNvPr id="0" name=""/>
        <dsp:cNvSpPr/>
      </dsp:nvSpPr>
      <dsp:spPr>
        <a:xfrm>
          <a:off x="4381413" y="1243744"/>
          <a:ext cx="352826" cy="931924"/>
        </a:xfrm>
        <a:custGeom>
          <a:avLst/>
          <a:gdLst/>
          <a:ahLst/>
          <a:cxnLst/>
          <a:rect l="0" t="0" r="0" b="0"/>
          <a:pathLst>
            <a:path>
              <a:moveTo>
                <a:pt x="0" y="0"/>
              </a:moveTo>
              <a:lnTo>
                <a:pt x="0" y="931924"/>
              </a:lnTo>
              <a:lnTo>
                <a:pt x="352826" y="93192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54EB49C-5891-4A8B-A87C-B9FB160D0C7B}">
      <dsp:nvSpPr>
        <dsp:cNvPr id="0" name=""/>
        <dsp:cNvSpPr/>
      </dsp:nvSpPr>
      <dsp:spPr>
        <a:xfrm>
          <a:off x="4734239" y="1554385"/>
          <a:ext cx="3593580" cy="1242566"/>
        </a:xfrm>
        <a:prstGeom prst="roundRect">
          <a:avLst>
            <a:gd name="adj" fmla="val 10000"/>
          </a:avLst>
        </a:prstGeom>
        <a:solidFill>
          <a:schemeClr val="bg1">
            <a:alpha val="9000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Font typeface="Arial" panose="020B0604020202020204" pitchFamily="34" charset="0"/>
            <a:buNone/>
          </a:pPr>
          <a:r>
            <a:rPr lang="fr-FR" sz="1400" kern="1200" dirty="0"/>
            <a:t>Identifier les mots</a:t>
          </a:r>
        </a:p>
        <a:p>
          <a:pPr marL="0" lvl="0" indent="0" algn="l" defTabSz="622300">
            <a:lnSpc>
              <a:spcPct val="90000"/>
            </a:lnSpc>
            <a:spcBef>
              <a:spcPct val="0"/>
            </a:spcBef>
            <a:spcAft>
              <a:spcPct val="35000"/>
            </a:spcAft>
            <a:buFont typeface="Arial" panose="020B0604020202020204" pitchFamily="34" charset="0"/>
            <a:buNone/>
          </a:pPr>
          <a:r>
            <a:rPr lang="fr-FR" sz="1400" kern="1200" dirty="0"/>
            <a:t>En activer la signification</a:t>
          </a:r>
        </a:p>
        <a:p>
          <a:pPr marL="0" lvl="0" indent="0" algn="l" defTabSz="622300">
            <a:lnSpc>
              <a:spcPct val="90000"/>
            </a:lnSpc>
            <a:spcBef>
              <a:spcPct val="0"/>
            </a:spcBef>
            <a:spcAft>
              <a:spcPct val="35000"/>
            </a:spcAft>
            <a:buFont typeface="Arial" panose="020B0604020202020204" pitchFamily="34" charset="0"/>
            <a:buNone/>
          </a:pPr>
          <a:r>
            <a:rPr lang="fr-FR" sz="1400" kern="1200" dirty="0"/>
            <a:t>Comprendre leur mise en relation dans la phrase (Mobiliser des connaissances grammaticales )</a:t>
          </a:r>
        </a:p>
      </dsp:txBody>
      <dsp:txXfrm>
        <a:off x="4770633" y="1590779"/>
        <a:ext cx="3520792" cy="1169778"/>
      </dsp:txXfrm>
    </dsp:sp>
    <dsp:sp modelId="{38FB5C8D-11AC-49A1-9134-067E6558F484}">
      <dsp:nvSpPr>
        <dsp:cNvPr id="0" name=""/>
        <dsp:cNvSpPr/>
      </dsp:nvSpPr>
      <dsp:spPr>
        <a:xfrm>
          <a:off x="4381413" y="1243744"/>
          <a:ext cx="352826" cy="2485132"/>
        </a:xfrm>
        <a:custGeom>
          <a:avLst/>
          <a:gdLst/>
          <a:ahLst/>
          <a:cxnLst/>
          <a:rect l="0" t="0" r="0" b="0"/>
          <a:pathLst>
            <a:path>
              <a:moveTo>
                <a:pt x="0" y="0"/>
              </a:moveTo>
              <a:lnTo>
                <a:pt x="0" y="2485132"/>
              </a:lnTo>
              <a:lnTo>
                <a:pt x="352826" y="2485132"/>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682D7D-F813-4A71-B288-1E9459A5703F}">
      <dsp:nvSpPr>
        <dsp:cNvPr id="0" name=""/>
        <dsp:cNvSpPr/>
      </dsp:nvSpPr>
      <dsp:spPr>
        <a:xfrm>
          <a:off x="4734239" y="3107593"/>
          <a:ext cx="4859188" cy="1242566"/>
        </a:xfrm>
        <a:prstGeom prst="roundRect">
          <a:avLst>
            <a:gd name="adj" fmla="val 10000"/>
          </a:avLst>
        </a:prstGeom>
        <a:solidFill>
          <a:schemeClr val="bg1">
            <a:alpha val="9000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t"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fr-FR" sz="1600" kern="1200" dirty="0"/>
            <a:t>Etablir des liens entre les phrases</a:t>
          </a:r>
        </a:p>
        <a:p>
          <a:pPr marL="57150" lvl="1" indent="-57150" algn="l" defTabSz="488950">
            <a:lnSpc>
              <a:spcPct val="90000"/>
            </a:lnSpc>
            <a:spcBef>
              <a:spcPct val="0"/>
            </a:spcBef>
            <a:spcAft>
              <a:spcPct val="15000"/>
            </a:spcAft>
            <a:buFont typeface="Wingdings" panose="05000000000000000000" pitchFamily="2" charset="2"/>
            <a:buChar char="§"/>
          </a:pPr>
          <a:r>
            <a:rPr lang="fr-FR" sz="1100" kern="1200" dirty="0"/>
            <a:t>Identifier les informations reprises pour assurer la continuité du texte</a:t>
          </a:r>
        </a:p>
        <a:p>
          <a:pPr marL="57150" lvl="1" indent="-57150" algn="l" defTabSz="488950">
            <a:lnSpc>
              <a:spcPct val="90000"/>
            </a:lnSpc>
            <a:spcBef>
              <a:spcPct val="0"/>
            </a:spcBef>
            <a:spcAft>
              <a:spcPct val="15000"/>
            </a:spcAft>
            <a:buFont typeface="Wingdings" panose="05000000000000000000" pitchFamily="2" charset="2"/>
            <a:buChar char="§"/>
          </a:pPr>
          <a:r>
            <a:rPr lang="fr-FR" sz="1100" kern="1200" dirty="0"/>
            <a:t>Identifier les informations nouvelles qui le font avancer en s’appuyant sur des éléments linguistiques mais aussi en faisant </a:t>
          </a:r>
          <a:r>
            <a:rPr lang="fr-FR" sz="1100" b="1" kern="1200" dirty="0"/>
            <a:t>des inférences </a:t>
          </a:r>
          <a:r>
            <a:rPr lang="fr-FR" sz="1100" kern="1200" dirty="0"/>
            <a:t>(des raisonnements qui permettent de suppléer à ce que le texte ne dit pas explicitement)</a:t>
          </a:r>
        </a:p>
      </dsp:txBody>
      <dsp:txXfrm>
        <a:off x="4770633" y="3143987"/>
        <a:ext cx="4786400" cy="11697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054B0E-AF33-4151-8BF0-79B4F340974A}">
      <dsp:nvSpPr>
        <dsp:cNvPr id="0" name=""/>
        <dsp:cNvSpPr/>
      </dsp:nvSpPr>
      <dsp:spPr>
        <a:xfrm>
          <a:off x="2620" y="0"/>
          <a:ext cx="2571617" cy="4530725"/>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dirty="0"/>
            <a:t>Lecture non fluide</a:t>
          </a:r>
        </a:p>
      </dsp:txBody>
      <dsp:txXfrm>
        <a:off x="2620" y="0"/>
        <a:ext cx="2571617" cy="1359217"/>
      </dsp:txXfrm>
    </dsp:sp>
    <dsp:sp modelId="{1B7CA40E-0CA9-4535-988C-E062CF73746F}">
      <dsp:nvSpPr>
        <dsp:cNvPr id="0" name=""/>
        <dsp:cNvSpPr/>
      </dsp:nvSpPr>
      <dsp:spPr>
        <a:xfrm>
          <a:off x="259782" y="1359217"/>
          <a:ext cx="2057293" cy="294497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fr-FR" sz="1400" kern="1200" dirty="0"/>
            <a:t>Développer le </a:t>
          </a:r>
          <a:r>
            <a:rPr lang="fr-FR" sz="1400" b="1" kern="1200" dirty="0"/>
            <a:t>décodage mécanique </a:t>
          </a:r>
          <a:r>
            <a:rPr lang="fr-FR" sz="1400" kern="1200" dirty="0"/>
            <a:t>et la lecture des mots en contexte</a:t>
          </a:r>
        </a:p>
      </dsp:txBody>
      <dsp:txXfrm>
        <a:off x="320038" y="1419473"/>
        <a:ext cx="1936781" cy="2824459"/>
      </dsp:txXfrm>
    </dsp:sp>
    <dsp:sp modelId="{2DD31E45-A5AF-44E3-ABCD-300744818BB6}">
      <dsp:nvSpPr>
        <dsp:cNvPr id="0" name=""/>
        <dsp:cNvSpPr/>
      </dsp:nvSpPr>
      <dsp:spPr>
        <a:xfrm>
          <a:off x="2767109" y="0"/>
          <a:ext cx="2571617" cy="4530725"/>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dirty="0"/>
            <a:t>Conceptions erronées de l’acte de lire</a:t>
          </a:r>
        </a:p>
      </dsp:txBody>
      <dsp:txXfrm>
        <a:off x="2767109" y="0"/>
        <a:ext cx="2571617" cy="1359217"/>
      </dsp:txXfrm>
    </dsp:sp>
    <dsp:sp modelId="{327D37B3-9BD2-4334-B157-1DEACA64E7B0}">
      <dsp:nvSpPr>
        <dsp:cNvPr id="0" name=""/>
        <dsp:cNvSpPr/>
      </dsp:nvSpPr>
      <dsp:spPr>
        <a:xfrm>
          <a:off x="3024270" y="1359217"/>
          <a:ext cx="2057293" cy="294497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just" defTabSz="622300">
            <a:lnSpc>
              <a:spcPct val="90000"/>
            </a:lnSpc>
            <a:spcBef>
              <a:spcPct val="0"/>
            </a:spcBef>
            <a:spcAft>
              <a:spcPct val="35000"/>
            </a:spcAft>
            <a:buNone/>
          </a:pPr>
          <a:r>
            <a:rPr lang="fr-FR" sz="1400" kern="1200" dirty="0"/>
            <a:t>Mettre en évidence les </a:t>
          </a:r>
          <a:r>
            <a:rPr lang="fr-FR" sz="1400" b="1" kern="1200" dirty="0"/>
            <a:t>stratégies à déployer </a:t>
          </a:r>
          <a:r>
            <a:rPr lang="fr-FR" sz="1400" kern="1200" dirty="0"/>
            <a:t>pour accéder au sens en faisant émerger plusieurs points : la construction du sens d’un document  s’appuie sur des éléments externes et internes au texte, </a:t>
          </a:r>
          <a:r>
            <a:rPr lang="fr-FR" sz="1600" kern="1200" dirty="0"/>
            <a:t>emprunte</a:t>
          </a:r>
          <a:r>
            <a:rPr lang="fr-FR" sz="1400" kern="1200" dirty="0"/>
            <a:t> des cheminements différents selon les  élèves, n’est pas le fruit du hasard ou d’un « don »</a:t>
          </a:r>
        </a:p>
      </dsp:txBody>
      <dsp:txXfrm>
        <a:off x="3084526" y="1419473"/>
        <a:ext cx="1936781" cy="2824459"/>
      </dsp:txXfrm>
    </dsp:sp>
    <dsp:sp modelId="{6C018552-E0C7-4365-846B-9B31F88E84AD}">
      <dsp:nvSpPr>
        <dsp:cNvPr id="0" name=""/>
        <dsp:cNvSpPr/>
      </dsp:nvSpPr>
      <dsp:spPr>
        <a:xfrm>
          <a:off x="5531597" y="0"/>
          <a:ext cx="2571617" cy="4530725"/>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dirty="0"/>
            <a:t>Absence de projet, d’intention de lecture</a:t>
          </a:r>
        </a:p>
      </dsp:txBody>
      <dsp:txXfrm>
        <a:off x="5531597" y="0"/>
        <a:ext cx="2571617" cy="1359217"/>
      </dsp:txXfrm>
    </dsp:sp>
    <dsp:sp modelId="{1A57D3DD-1311-40D9-943B-FF5C50658EE2}">
      <dsp:nvSpPr>
        <dsp:cNvPr id="0" name=""/>
        <dsp:cNvSpPr/>
      </dsp:nvSpPr>
      <dsp:spPr>
        <a:xfrm>
          <a:off x="5788759" y="1359217"/>
          <a:ext cx="2057293" cy="294497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just" defTabSz="622300">
            <a:lnSpc>
              <a:spcPct val="90000"/>
            </a:lnSpc>
            <a:spcBef>
              <a:spcPct val="0"/>
            </a:spcBef>
            <a:spcAft>
              <a:spcPct val="35000"/>
            </a:spcAft>
            <a:buNone/>
          </a:pPr>
          <a:r>
            <a:rPr lang="fr-FR" sz="1400" kern="1200" dirty="0"/>
            <a:t>Mettre en place des démarches, des activités qui conduisent à une amélioration de la compréhension et de l’interprétation des textes au travers d’interactions sociales entre élèves  (</a:t>
          </a:r>
          <a:r>
            <a:rPr lang="fr-FR" sz="1400" b="1" kern="1200" dirty="0"/>
            <a:t>cercles de lecture, débats interprétatifs, </a:t>
          </a:r>
          <a:r>
            <a:rPr lang="fr-FR" sz="1400" kern="1200" dirty="0"/>
            <a:t>etc.)</a:t>
          </a:r>
        </a:p>
      </dsp:txBody>
      <dsp:txXfrm>
        <a:off x="5849015" y="1419473"/>
        <a:ext cx="1936781" cy="2824459"/>
      </dsp:txXfrm>
    </dsp:sp>
    <dsp:sp modelId="{121673C3-2C52-4572-87DE-6D49C44AC117}">
      <dsp:nvSpPr>
        <dsp:cNvPr id="0" name=""/>
        <dsp:cNvSpPr/>
      </dsp:nvSpPr>
      <dsp:spPr>
        <a:xfrm>
          <a:off x="8296086" y="0"/>
          <a:ext cx="2571617" cy="4530725"/>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dirty="0"/>
            <a:t>Maîtrise insuffisante des stratégies de lecture</a:t>
          </a:r>
        </a:p>
      </dsp:txBody>
      <dsp:txXfrm>
        <a:off x="8296086" y="0"/>
        <a:ext cx="2571617" cy="1359217"/>
      </dsp:txXfrm>
    </dsp:sp>
    <dsp:sp modelId="{15C8E0C5-FB35-418B-9CF0-B7A329EAECA4}">
      <dsp:nvSpPr>
        <dsp:cNvPr id="0" name=""/>
        <dsp:cNvSpPr/>
      </dsp:nvSpPr>
      <dsp:spPr>
        <a:xfrm>
          <a:off x="8553247" y="1360544"/>
          <a:ext cx="2057293" cy="1366075"/>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fr-FR" sz="1400" kern="1200" dirty="0"/>
            <a:t>Aider l’élève à </a:t>
          </a:r>
          <a:r>
            <a:rPr lang="fr-FR" sz="1400" b="1" kern="1200" dirty="0"/>
            <a:t>verbaliser ses procédures, ses conceptions </a:t>
          </a:r>
          <a:r>
            <a:rPr lang="fr-FR" sz="1400" kern="1200" dirty="0"/>
            <a:t>en s’appuyant sur des écrits de travail</a:t>
          </a:r>
        </a:p>
        <a:p>
          <a:pPr marL="0" lvl="0" indent="0" algn="ctr" defTabSz="622300">
            <a:lnSpc>
              <a:spcPct val="90000"/>
            </a:lnSpc>
            <a:spcBef>
              <a:spcPct val="0"/>
            </a:spcBef>
            <a:spcAft>
              <a:spcPct val="35000"/>
            </a:spcAft>
            <a:buNone/>
          </a:pPr>
          <a:endParaRPr lang="fr-FR" sz="1400" kern="1200" dirty="0"/>
        </a:p>
      </dsp:txBody>
      <dsp:txXfrm>
        <a:off x="8593258" y="1400555"/>
        <a:ext cx="1977271" cy="1286053"/>
      </dsp:txXfrm>
    </dsp:sp>
    <dsp:sp modelId="{19CE6D56-D408-4F06-B540-2EE74A803B7D}">
      <dsp:nvSpPr>
        <dsp:cNvPr id="0" name=""/>
        <dsp:cNvSpPr/>
      </dsp:nvSpPr>
      <dsp:spPr>
        <a:xfrm>
          <a:off x="8553247" y="2936785"/>
          <a:ext cx="2057293" cy="1366075"/>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fr-FR" sz="1400" kern="1200" dirty="0"/>
            <a:t>Concevoir des activités  qui permettent aux élèves de </a:t>
          </a:r>
          <a:r>
            <a:rPr lang="fr-FR" sz="1400" b="1" kern="1200" dirty="0"/>
            <a:t>comprendre comment le  sens  d’un écrit se construit </a:t>
          </a:r>
          <a:r>
            <a:rPr lang="fr-FR" sz="1400" kern="1200" dirty="0"/>
            <a:t>(enseignement stratégique)</a:t>
          </a:r>
        </a:p>
      </dsp:txBody>
      <dsp:txXfrm>
        <a:off x="8593258" y="2976796"/>
        <a:ext cx="1977271" cy="128605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317AE8-C811-4574-876A-FCCAB1B9D121}">
      <dsp:nvSpPr>
        <dsp:cNvPr id="0" name=""/>
        <dsp:cNvSpPr/>
      </dsp:nvSpPr>
      <dsp:spPr>
        <a:xfrm>
          <a:off x="524954" y="3220"/>
          <a:ext cx="2789191" cy="167351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dirty="0"/>
            <a:t>Comprendre un texte littéraire</a:t>
          </a:r>
        </a:p>
        <a:p>
          <a:pPr marL="0" lvl="0" indent="0" algn="ctr" defTabSz="933450">
            <a:lnSpc>
              <a:spcPct val="90000"/>
            </a:lnSpc>
            <a:spcBef>
              <a:spcPct val="0"/>
            </a:spcBef>
            <a:spcAft>
              <a:spcPct val="35000"/>
            </a:spcAft>
            <a:buNone/>
          </a:pPr>
          <a:r>
            <a:rPr lang="fr-FR" sz="2100" kern="1200" dirty="0"/>
            <a:t>et se l’approprier</a:t>
          </a:r>
        </a:p>
      </dsp:txBody>
      <dsp:txXfrm>
        <a:off x="524954" y="3220"/>
        <a:ext cx="2789191" cy="1673514"/>
      </dsp:txXfrm>
    </dsp:sp>
    <dsp:sp modelId="{27313158-42B9-4A49-B561-828D071CC464}">
      <dsp:nvSpPr>
        <dsp:cNvPr id="0" name=""/>
        <dsp:cNvSpPr/>
      </dsp:nvSpPr>
      <dsp:spPr>
        <a:xfrm>
          <a:off x="3593065" y="3220"/>
          <a:ext cx="2789191" cy="167351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dirty="0"/>
            <a:t>Écouter pour comprendre un message oral, un propos, un discours, un texte lu</a:t>
          </a:r>
        </a:p>
      </dsp:txBody>
      <dsp:txXfrm>
        <a:off x="3593065" y="3220"/>
        <a:ext cx="2789191" cy="1673514"/>
      </dsp:txXfrm>
    </dsp:sp>
    <dsp:sp modelId="{35EF2C83-A980-40E1-AA97-3D78E026E04F}">
      <dsp:nvSpPr>
        <dsp:cNvPr id="0" name=""/>
        <dsp:cNvSpPr/>
      </dsp:nvSpPr>
      <dsp:spPr>
        <a:xfrm>
          <a:off x="524954" y="1955655"/>
          <a:ext cx="2789191" cy="167351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dirty="0"/>
            <a:t>Maîtriser la forme des mots</a:t>
          </a:r>
        </a:p>
        <a:p>
          <a:pPr marL="0" lvl="0" indent="0" algn="ctr" defTabSz="933450">
            <a:lnSpc>
              <a:spcPct val="90000"/>
            </a:lnSpc>
            <a:spcBef>
              <a:spcPct val="0"/>
            </a:spcBef>
            <a:spcAft>
              <a:spcPct val="35000"/>
            </a:spcAft>
            <a:buNone/>
          </a:pPr>
          <a:r>
            <a:rPr lang="fr-FR" sz="2100" kern="1200" dirty="0"/>
            <a:t>en lien avec la syntaxe</a:t>
          </a:r>
        </a:p>
      </dsp:txBody>
      <dsp:txXfrm>
        <a:off x="524954" y="1955655"/>
        <a:ext cx="2789191" cy="1673514"/>
      </dsp:txXfrm>
    </dsp:sp>
    <dsp:sp modelId="{C31E4E06-8943-4B7D-B46D-7D44F8F5DC42}">
      <dsp:nvSpPr>
        <dsp:cNvPr id="0" name=""/>
        <dsp:cNvSpPr/>
      </dsp:nvSpPr>
      <dsp:spPr>
        <a:xfrm>
          <a:off x="3593065" y="1955655"/>
          <a:ext cx="2789191" cy="167351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dirty="0"/>
            <a:t>Acquérir la structure et le sens des mots</a:t>
          </a:r>
        </a:p>
      </dsp:txBody>
      <dsp:txXfrm>
        <a:off x="3593065" y="1955655"/>
        <a:ext cx="2789191" cy="1673514"/>
      </dsp:txXfrm>
    </dsp:sp>
    <dsp:sp modelId="{BF7253C9-2C3B-4CA0-8DD8-3C488CACB23C}">
      <dsp:nvSpPr>
        <dsp:cNvPr id="0" name=""/>
        <dsp:cNvSpPr/>
      </dsp:nvSpPr>
      <dsp:spPr>
        <a:xfrm>
          <a:off x="524954" y="3908089"/>
          <a:ext cx="2789191" cy="167351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dirty="0"/>
            <a:t>Identifier les constituants</a:t>
          </a:r>
        </a:p>
        <a:p>
          <a:pPr marL="0" lvl="0" indent="0" algn="ctr" defTabSz="933450">
            <a:lnSpc>
              <a:spcPct val="90000"/>
            </a:lnSpc>
            <a:spcBef>
              <a:spcPct val="0"/>
            </a:spcBef>
            <a:spcAft>
              <a:spcPct val="35000"/>
            </a:spcAft>
            <a:buNone/>
          </a:pPr>
          <a:r>
            <a:rPr lang="fr-FR" sz="2100" kern="1200" dirty="0"/>
            <a:t>d’une phrase simple</a:t>
          </a:r>
        </a:p>
      </dsp:txBody>
      <dsp:txXfrm>
        <a:off x="524954" y="3908089"/>
        <a:ext cx="2789191" cy="1673514"/>
      </dsp:txXfrm>
    </dsp:sp>
    <dsp:sp modelId="{FB9DCE31-00A0-4EAE-9B8D-5E5F30431366}">
      <dsp:nvSpPr>
        <dsp:cNvPr id="0" name=""/>
        <dsp:cNvSpPr/>
      </dsp:nvSpPr>
      <dsp:spPr>
        <a:xfrm>
          <a:off x="3593065" y="3908089"/>
          <a:ext cx="2789191" cy="167351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dirty="0"/>
            <a:t>Reconnaître le verbe, son fonctionnement et sa morphologie</a:t>
          </a:r>
        </a:p>
      </dsp:txBody>
      <dsp:txXfrm>
        <a:off x="3593065" y="3908089"/>
        <a:ext cx="2789191" cy="1673514"/>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11-27T13:36:37.647"/>
    </inkml:context>
    <inkml:brush xml:id="br0">
      <inkml:brushProperty name="width" value="0.1" units="cm"/>
      <inkml:brushProperty name="height" value="0.1" units="cm"/>
      <inkml:brushProperty name="color" value="#AE198D"/>
      <inkml:brushProperty name="inkEffects" value="galaxy"/>
      <inkml:brushProperty name="anchorX" value="-7249.10303"/>
      <inkml:brushProperty name="anchorY" value="-4805.72998"/>
      <inkml:brushProperty name="scaleFactor" value="0.5"/>
    </inkml:brush>
  </inkml:definitions>
  <inkml:trace contextRef="#ctx0" brushRef="#br0">1 1 24575,'0'0'0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E99474-2ED9-4F88-BB05-48BC3B9DF720}" type="datetimeFigureOut">
              <a:rPr lang="fr-FR" smtClean="0"/>
              <a:t>28/11/2022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1C981F-F4DC-4456-AB76-82F450F2A0DB}" type="slidenum">
              <a:rPr lang="fr-FR" smtClean="0"/>
              <a:t>‹N°›</a:t>
            </a:fld>
            <a:endParaRPr lang="fr-FR"/>
          </a:p>
        </p:txBody>
      </p:sp>
    </p:spTree>
    <p:extLst>
      <p:ext uri="{BB962C8B-B14F-4D97-AF65-F5344CB8AC3E}">
        <p14:creationId xmlns:p14="http://schemas.microsoft.com/office/powerpoint/2010/main" val="321207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r>
              <a:rPr lang="fr-FR"/>
              <a:t>18/11/2022</a:t>
            </a:r>
          </a:p>
        </p:txBody>
      </p:sp>
      <p:sp>
        <p:nvSpPr>
          <p:cNvPr id="5" name="Espace réservé du pied de page 4"/>
          <p:cNvSpPr>
            <a:spLocks noGrp="1"/>
          </p:cNvSpPr>
          <p:nvPr>
            <p:ph type="ftr" sz="quarter" idx="11"/>
          </p:nvPr>
        </p:nvSpPr>
        <p:spPr/>
        <p:txBody>
          <a:bodyPr/>
          <a:lstStyle/>
          <a:p>
            <a:r>
              <a:rPr lang="fr-FR"/>
              <a:t>Pierrette LETI-PALIX, IA-IPR de Lettres</a:t>
            </a:r>
          </a:p>
        </p:txBody>
      </p:sp>
      <p:sp>
        <p:nvSpPr>
          <p:cNvPr id="6" name="Espace réservé du numéro de diapositive 5"/>
          <p:cNvSpPr>
            <a:spLocks noGrp="1"/>
          </p:cNvSpPr>
          <p:nvPr>
            <p:ph type="sldNum" sz="quarter" idx="12"/>
          </p:nvPr>
        </p:nvSpPr>
        <p:spPr/>
        <p:txBody>
          <a:bodyPr/>
          <a:lstStyle/>
          <a:p>
            <a:fld id="{7ACCA9AA-9E23-4751-9A66-29E8EA3A1868}" type="slidenum">
              <a:rPr lang="fr-FR" smtClean="0"/>
              <a:t>‹N°›</a:t>
            </a:fld>
            <a:endParaRPr lang="fr-FR"/>
          </a:p>
        </p:txBody>
      </p:sp>
    </p:spTree>
    <p:extLst>
      <p:ext uri="{BB962C8B-B14F-4D97-AF65-F5344CB8AC3E}">
        <p14:creationId xmlns:p14="http://schemas.microsoft.com/office/powerpoint/2010/main" val="3065879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t>18/11/2022</a:t>
            </a:r>
          </a:p>
        </p:txBody>
      </p:sp>
      <p:sp>
        <p:nvSpPr>
          <p:cNvPr id="5" name="Espace réservé du pied de page 4"/>
          <p:cNvSpPr>
            <a:spLocks noGrp="1"/>
          </p:cNvSpPr>
          <p:nvPr>
            <p:ph type="ftr" sz="quarter" idx="11"/>
          </p:nvPr>
        </p:nvSpPr>
        <p:spPr/>
        <p:txBody>
          <a:bodyPr/>
          <a:lstStyle/>
          <a:p>
            <a:r>
              <a:rPr lang="fr-FR"/>
              <a:t>Pierrette LETI-PALIX, IA-IPR de Lettres</a:t>
            </a:r>
          </a:p>
        </p:txBody>
      </p:sp>
      <p:sp>
        <p:nvSpPr>
          <p:cNvPr id="6" name="Espace réservé du numéro de diapositive 5"/>
          <p:cNvSpPr>
            <a:spLocks noGrp="1"/>
          </p:cNvSpPr>
          <p:nvPr>
            <p:ph type="sldNum" sz="quarter" idx="12"/>
          </p:nvPr>
        </p:nvSpPr>
        <p:spPr/>
        <p:txBody>
          <a:bodyPr/>
          <a:lstStyle/>
          <a:p>
            <a:fld id="{7ACCA9AA-9E23-4751-9A66-29E8EA3A1868}" type="slidenum">
              <a:rPr lang="fr-FR" smtClean="0"/>
              <a:t>‹N°›</a:t>
            </a:fld>
            <a:endParaRPr lang="fr-FR"/>
          </a:p>
        </p:txBody>
      </p:sp>
    </p:spTree>
    <p:extLst>
      <p:ext uri="{BB962C8B-B14F-4D97-AF65-F5344CB8AC3E}">
        <p14:creationId xmlns:p14="http://schemas.microsoft.com/office/powerpoint/2010/main" val="348588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t>18/11/2022</a:t>
            </a:r>
          </a:p>
        </p:txBody>
      </p:sp>
      <p:sp>
        <p:nvSpPr>
          <p:cNvPr id="5" name="Espace réservé du pied de page 4"/>
          <p:cNvSpPr>
            <a:spLocks noGrp="1"/>
          </p:cNvSpPr>
          <p:nvPr>
            <p:ph type="ftr" sz="quarter" idx="11"/>
          </p:nvPr>
        </p:nvSpPr>
        <p:spPr/>
        <p:txBody>
          <a:bodyPr/>
          <a:lstStyle/>
          <a:p>
            <a:r>
              <a:rPr lang="fr-FR"/>
              <a:t>Pierrette LETI-PALIX, IA-IPR de Lettres</a:t>
            </a:r>
          </a:p>
        </p:txBody>
      </p:sp>
      <p:sp>
        <p:nvSpPr>
          <p:cNvPr id="6" name="Espace réservé du numéro de diapositive 5"/>
          <p:cNvSpPr>
            <a:spLocks noGrp="1"/>
          </p:cNvSpPr>
          <p:nvPr>
            <p:ph type="sldNum" sz="quarter" idx="12"/>
          </p:nvPr>
        </p:nvSpPr>
        <p:spPr/>
        <p:txBody>
          <a:bodyPr/>
          <a:lstStyle/>
          <a:p>
            <a:fld id="{7ACCA9AA-9E23-4751-9A66-29E8EA3A1868}" type="slidenum">
              <a:rPr lang="fr-FR" smtClean="0"/>
              <a:t>‹N°›</a:t>
            </a:fld>
            <a:endParaRPr lang="fr-FR"/>
          </a:p>
        </p:txBody>
      </p:sp>
    </p:spTree>
    <p:extLst>
      <p:ext uri="{BB962C8B-B14F-4D97-AF65-F5344CB8AC3E}">
        <p14:creationId xmlns:p14="http://schemas.microsoft.com/office/powerpoint/2010/main" val="3790521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t>18/11/2022</a:t>
            </a:r>
          </a:p>
        </p:txBody>
      </p:sp>
      <p:sp>
        <p:nvSpPr>
          <p:cNvPr id="5" name="Espace réservé du pied de page 4"/>
          <p:cNvSpPr>
            <a:spLocks noGrp="1"/>
          </p:cNvSpPr>
          <p:nvPr>
            <p:ph type="ftr" sz="quarter" idx="11"/>
          </p:nvPr>
        </p:nvSpPr>
        <p:spPr/>
        <p:txBody>
          <a:bodyPr/>
          <a:lstStyle/>
          <a:p>
            <a:r>
              <a:rPr lang="fr-FR"/>
              <a:t>Pierrette LETI-PALIX, IA-IPR de Lettres</a:t>
            </a:r>
          </a:p>
        </p:txBody>
      </p:sp>
      <p:sp>
        <p:nvSpPr>
          <p:cNvPr id="6" name="Espace réservé du numéro de diapositive 5"/>
          <p:cNvSpPr>
            <a:spLocks noGrp="1"/>
          </p:cNvSpPr>
          <p:nvPr>
            <p:ph type="sldNum" sz="quarter" idx="12"/>
          </p:nvPr>
        </p:nvSpPr>
        <p:spPr/>
        <p:txBody>
          <a:bodyPr/>
          <a:lstStyle/>
          <a:p>
            <a:fld id="{7ACCA9AA-9E23-4751-9A66-29E8EA3A1868}" type="slidenum">
              <a:rPr lang="fr-FR" smtClean="0"/>
              <a:t>‹N°›</a:t>
            </a:fld>
            <a:endParaRPr lang="fr-FR"/>
          </a:p>
        </p:txBody>
      </p:sp>
    </p:spTree>
    <p:extLst>
      <p:ext uri="{BB962C8B-B14F-4D97-AF65-F5344CB8AC3E}">
        <p14:creationId xmlns:p14="http://schemas.microsoft.com/office/powerpoint/2010/main" val="3459023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r>
              <a:rPr lang="fr-FR"/>
              <a:t>18/11/2022</a:t>
            </a:r>
          </a:p>
        </p:txBody>
      </p:sp>
      <p:sp>
        <p:nvSpPr>
          <p:cNvPr id="5" name="Espace réservé du pied de page 4"/>
          <p:cNvSpPr>
            <a:spLocks noGrp="1"/>
          </p:cNvSpPr>
          <p:nvPr>
            <p:ph type="ftr" sz="quarter" idx="11"/>
          </p:nvPr>
        </p:nvSpPr>
        <p:spPr/>
        <p:txBody>
          <a:bodyPr/>
          <a:lstStyle/>
          <a:p>
            <a:r>
              <a:rPr lang="fr-FR"/>
              <a:t>Pierrette LETI-PALIX, IA-IPR de Lettres</a:t>
            </a:r>
          </a:p>
        </p:txBody>
      </p:sp>
      <p:sp>
        <p:nvSpPr>
          <p:cNvPr id="6" name="Espace réservé du numéro de diapositive 5"/>
          <p:cNvSpPr>
            <a:spLocks noGrp="1"/>
          </p:cNvSpPr>
          <p:nvPr>
            <p:ph type="sldNum" sz="quarter" idx="12"/>
          </p:nvPr>
        </p:nvSpPr>
        <p:spPr/>
        <p:txBody>
          <a:bodyPr/>
          <a:lstStyle/>
          <a:p>
            <a:fld id="{7ACCA9AA-9E23-4751-9A66-29E8EA3A1868}" type="slidenum">
              <a:rPr lang="fr-FR" smtClean="0"/>
              <a:t>‹N°›</a:t>
            </a:fld>
            <a:endParaRPr lang="fr-FR"/>
          </a:p>
        </p:txBody>
      </p:sp>
    </p:spTree>
    <p:extLst>
      <p:ext uri="{BB962C8B-B14F-4D97-AF65-F5344CB8AC3E}">
        <p14:creationId xmlns:p14="http://schemas.microsoft.com/office/powerpoint/2010/main" val="3391206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r>
              <a:rPr lang="fr-FR"/>
              <a:t>18/11/2022</a:t>
            </a:r>
          </a:p>
        </p:txBody>
      </p:sp>
      <p:sp>
        <p:nvSpPr>
          <p:cNvPr id="6" name="Espace réservé du pied de page 5"/>
          <p:cNvSpPr>
            <a:spLocks noGrp="1"/>
          </p:cNvSpPr>
          <p:nvPr>
            <p:ph type="ftr" sz="quarter" idx="11"/>
          </p:nvPr>
        </p:nvSpPr>
        <p:spPr/>
        <p:txBody>
          <a:bodyPr/>
          <a:lstStyle/>
          <a:p>
            <a:r>
              <a:rPr lang="fr-FR"/>
              <a:t>Pierrette LETI-PALIX, IA-IPR de Lettres</a:t>
            </a:r>
          </a:p>
        </p:txBody>
      </p:sp>
      <p:sp>
        <p:nvSpPr>
          <p:cNvPr id="7" name="Espace réservé du numéro de diapositive 6"/>
          <p:cNvSpPr>
            <a:spLocks noGrp="1"/>
          </p:cNvSpPr>
          <p:nvPr>
            <p:ph type="sldNum" sz="quarter" idx="12"/>
          </p:nvPr>
        </p:nvSpPr>
        <p:spPr/>
        <p:txBody>
          <a:bodyPr/>
          <a:lstStyle/>
          <a:p>
            <a:fld id="{7ACCA9AA-9E23-4751-9A66-29E8EA3A1868}" type="slidenum">
              <a:rPr lang="fr-FR" smtClean="0"/>
              <a:t>‹N°›</a:t>
            </a:fld>
            <a:endParaRPr lang="fr-FR"/>
          </a:p>
        </p:txBody>
      </p:sp>
    </p:spTree>
    <p:extLst>
      <p:ext uri="{BB962C8B-B14F-4D97-AF65-F5344CB8AC3E}">
        <p14:creationId xmlns:p14="http://schemas.microsoft.com/office/powerpoint/2010/main" val="135493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r>
              <a:rPr lang="fr-FR"/>
              <a:t>18/11/2022</a:t>
            </a:r>
          </a:p>
        </p:txBody>
      </p:sp>
      <p:sp>
        <p:nvSpPr>
          <p:cNvPr id="8" name="Espace réservé du pied de page 7"/>
          <p:cNvSpPr>
            <a:spLocks noGrp="1"/>
          </p:cNvSpPr>
          <p:nvPr>
            <p:ph type="ftr" sz="quarter" idx="11"/>
          </p:nvPr>
        </p:nvSpPr>
        <p:spPr/>
        <p:txBody>
          <a:bodyPr/>
          <a:lstStyle/>
          <a:p>
            <a:r>
              <a:rPr lang="fr-FR"/>
              <a:t>Pierrette LETI-PALIX, IA-IPR de Lettres</a:t>
            </a:r>
          </a:p>
        </p:txBody>
      </p:sp>
      <p:sp>
        <p:nvSpPr>
          <p:cNvPr id="9" name="Espace réservé du numéro de diapositive 8"/>
          <p:cNvSpPr>
            <a:spLocks noGrp="1"/>
          </p:cNvSpPr>
          <p:nvPr>
            <p:ph type="sldNum" sz="quarter" idx="12"/>
          </p:nvPr>
        </p:nvSpPr>
        <p:spPr/>
        <p:txBody>
          <a:bodyPr/>
          <a:lstStyle/>
          <a:p>
            <a:fld id="{7ACCA9AA-9E23-4751-9A66-29E8EA3A1868}" type="slidenum">
              <a:rPr lang="fr-FR" smtClean="0"/>
              <a:t>‹N°›</a:t>
            </a:fld>
            <a:endParaRPr lang="fr-FR"/>
          </a:p>
        </p:txBody>
      </p:sp>
    </p:spTree>
    <p:extLst>
      <p:ext uri="{BB962C8B-B14F-4D97-AF65-F5344CB8AC3E}">
        <p14:creationId xmlns:p14="http://schemas.microsoft.com/office/powerpoint/2010/main" val="2990527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r>
              <a:rPr lang="fr-FR"/>
              <a:t>18/11/2022</a:t>
            </a:r>
          </a:p>
        </p:txBody>
      </p:sp>
      <p:sp>
        <p:nvSpPr>
          <p:cNvPr id="4" name="Espace réservé du pied de page 3"/>
          <p:cNvSpPr>
            <a:spLocks noGrp="1"/>
          </p:cNvSpPr>
          <p:nvPr>
            <p:ph type="ftr" sz="quarter" idx="11"/>
          </p:nvPr>
        </p:nvSpPr>
        <p:spPr/>
        <p:txBody>
          <a:bodyPr/>
          <a:lstStyle/>
          <a:p>
            <a:r>
              <a:rPr lang="fr-FR"/>
              <a:t>Pierrette LETI-PALIX, IA-IPR de Lettres</a:t>
            </a:r>
          </a:p>
        </p:txBody>
      </p:sp>
      <p:sp>
        <p:nvSpPr>
          <p:cNvPr id="5" name="Espace réservé du numéro de diapositive 4"/>
          <p:cNvSpPr>
            <a:spLocks noGrp="1"/>
          </p:cNvSpPr>
          <p:nvPr>
            <p:ph type="sldNum" sz="quarter" idx="12"/>
          </p:nvPr>
        </p:nvSpPr>
        <p:spPr/>
        <p:txBody>
          <a:bodyPr/>
          <a:lstStyle/>
          <a:p>
            <a:fld id="{7ACCA9AA-9E23-4751-9A66-29E8EA3A1868}" type="slidenum">
              <a:rPr lang="fr-FR" smtClean="0"/>
              <a:t>‹N°›</a:t>
            </a:fld>
            <a:endParaRPr lang="fr-FR"/>
          </a:p>
        </p:txBody>
      </p:sp>
    </p:spTree>
    <p:extLst>
      <p:ext uri="{BB962C8B-B14F-4D97-AF65-F5344CB8AC3E}">
        <p14:creationId xmlns:p14="http://schemas.microsoft.com/office/powerpoint/2010/main" val="1911598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a:t>18/11/2022</a:t>
            </a:r>
          </a:p>
        </p:txBody>
      </p:sp>
      <p:sp>
        <p:nvSpPr>
          <p:cNvPr id="3" name="Espace réservé du pied de page 2"/>
          <p:cNvSpPr>
            <a:spLocks noGrp="1"/>
          </p:cNvSpPr>
          <p:nvPr>
            <p:ph type="ftr" sz="quarter" idx="11"/>
          </p:nvPr>
        </p:nvSpPr>
        <p:spPr/>
        <p:txBody>
          <a:bodyPr/>
          <a:lstStyle/>
          <a:p>
            <a:r>
              <a:rPr lang="fr-FR"/>
              <a:t>Pierrette LETI-PALIX, IA-IPR de Lettres</a:t>
            </a:r>
          </a:p>
        </p:txBody>
      </p:sp>
      <p:sp>
        <p:nvSpPr>
          <p:cNvPr id="4" name="Espace réservé du numéro de diapositive 3"/>
          <p:cNvSpPr>
            <a:spLocks noGrp="1"/>
          </p:cNvSpPr>
          <p:nvPr>
            <p:ph type="sldNum" sz="quarter" idx="12"/>
          </p:nvPr>
        </p:nvSpPr>
        <p:spPr/>
        <p:txBody>
          <a:bodyPr/>
          <a:lstStyle/>
          <a:p>
            <a:fld id="{7ACCA9AA-9E23-4751-9A66-29E8EA3A1868}" type="slidenum">
              <a:rPr lang="fr-FR" smtClean="0"/>
              <a:t>‹N°›</a:t>
            </a:fld>
            <a:endParaRPr lang="fr-FR"/>
          </a:p>
        </p:txBody>
      </p:sp>
    </p:spTree>
    <p:extLst>
      <p:ext uri="{BB962C8B-B14F-4D97-AF65-F5344CB8AC3E}">
        <p14:creationId xmlns:p14="http://schemas.microsoft.com/office/powerpoint/2010/main" val="4178714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r>
              <a:rPr lang="fr-FR"/>
              <a:t>18/11/2022</a:t>
            </a:r>
          </a:p>
        </p:txBody>
      </p:sp>
      <p:sp>
        <p:nvSpPr>
          <p:cNvPr id="6" name="Espace réservé du pied de page 5"/>
          <p:cNvSpPr>
            <a:spLocks noGrp="1"/>
          </p:cNvSpPr>
          <p:nvPr>
            <p:ph type="ftr" sz="quarter" idx="11"/>
          </p:nvPr>
        </p:nvSpPr>
        <p:spPr/>
        <p:txBody>
          <a:bodyPr/>
          <a:lstStyle/>
          <a:p>
            <a:r>
              <a:rPr lang="fr-FR"/>
              <a:t>Pierrette LETI-PALIX, IA-IPR de Lettres</a:t>
            </a:r>
          </a:p>
        </p:txBody>
      </p:sp>
      <p:sp>
        <p:nvSpPr>
          <p:cNvPr id="7" name="Espace réservé du numéro de diapositive 6"/>
          <p:cNvSpPr>
            <a:spLocks noGrp="1"/>
          </p:cNvSpPr>
          <p:nvPr>
            <p:ph type="sldNum" sz="quarter" idx="12"/>
          </p:nvPr>
        </p:nvSpPr>
        <p:spPr/>
        <p:txBody>
          <a:bodyPr/>
          <a:lstStyle/>
          <a:p>
            <a:fld id="{7ACCA9AA-9E23-4751-9A66-29E8EA3A1868}" type="slidenum">
              <a:rPr lang="fr-FR" smtClean="0"/>
              <a:t>‹N°›</a:t>
            </a:fld>
            <a:endParaRPr lang="fr-FR"/>
          </a:p>
        </p:txBody>
      </p:sp>
    </p:spTree>
    <p:extLst>
      <p:ext uri="{BB962C8B-B14F-4D97-AF65-F5344CB8AC3E}">
        <p14:creationId xmlns:p14="http://schemas.microsoft.com/office/powerpoint/2010/main" val="1361547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r>
              <a:rPr lang="fr-FR"/>
              <a:t>18/11/2022</a:t>
            </a:r>
          </a:p>
        </p:txBody>
      </p:sp>
      <p:sp>
        <p:nvSpPr>
          <p:cNvPr id="6" name="Espace réservé du pied de page 5"/>
          <p:cNvSpPr>
            <a:spLocks noGrp="1"/>
          </p:cNvSpPr>
          <p:nvPr>
            <p:ph type="ftr" sz="quarter" idx="11"/>
          </p:nvPr>
        </p:nvSpPr>
        <p:spPr/>
        <p:txBody>
          <a:bodyPr/>
          <a:lstStyle/>
          <a:p>
            <a:r>
              <a:rPr lang="fr-FR"/>
              <a:t>Pierrette LETI-PALIX, IA-IPR de Lettres</a:t>
            </a:r>
          </a:p>
        </p:txBody>
      </p:sp>
      <p:sp>
        <p:nvSpPr>
          <p:cNvPr id="7" name="Espace réservé du numéro de diapositive 6"/>
          <p:cNvSpPr>
            <a:spLocks noGrp="1"/>
          </p:cNvSpPr>
          <p:nvPr>
            <p:ph type="sldNum" sz="quarter" idx="12"/>
          </p:nvPr>
        </p:nvSpPr>
        <p:spPr/>
        <p:txBody>
          <a:bodyPr/>
          <a:lstStyle/>
          <a:p>
            <a:fld id="{7ACCA9AA-9E23-4751-9A66-29E8EA3A1868}" type="slidenum">
              <a:rPr lang="fr-FR" smtClean="0"/>
              <a:t>‹N°›</a:t>
            </a:fld>
            <a:endParaRPr lang="fr-FR"/>
          </a:p>
        </p:txBody>
      </p:sp>
    </p:spTree>
    <p:extLst>
      <p:ext uri="{BB962C8B-B14F-4D97-AF65-F5344CB8AC3E}">
        <p14:creationId xmlns:p14="http://schemas.microsoft.com/office/powerpoint/2010/main" val="1412686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a:t>18/11/2022</a:t>
            </a: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Pierrette LETI-PALIX, IA-IPR de Lettres</a:t>
            </a: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CCA9AA-9E23-4751-9A66-29E8EA3A1868}" type="slidenum">
              <a:rPr lang="fr-FR" smtClean="0"/>
              <a:t>‹N°›</a:t>
            </a:fld>
            <a:endParaRPr lang="fr-FR"/>
          </a:p>
        </p:txBody>
      </p:sp>
    </p:spTree>
    <p:extLst>
      <p:ext uri="{BB962C8B-B14F-4D97-AF65-F5344CB8AC3E}">
        <p14:creationId xmlns:p14="http://schemas.microsoft.com/office/powerpoint/2010/main" val="3172843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customXml" Target="../ink/ink1.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hyperlink" Target="https://eduscol.education.fr/document/22102/download" TargetMode="Externa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hyperlink" Target="https://eduscol.education.fr/document/22108/download" TargetMode="Externa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hyperlink" Target="mailto:https://eduscol.education.fr/2304/evaluations-de-debut-de-sixieme" TargetMode="Externa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eduscol.education.fr/document/22111/downloa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eduscol.education.fr/document/22117/downloa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82189" y="1321378"/>
            <a:ext cx="9144000" cy="2387600"/>
          </a:xfrm>
        </p:spPr>
        <p:txBody>
          <a:bodyPr>
            <a:normAutofit fontScale="90000"/>
          </a:bodyPr>
          <a:lstStyle/>
          <a:p>
            <a:r>
              <a:rPr lang="fr-FR" dirty="0"/>
              <a:t>Faire progresser les élèves dans l’acquisition des compétences langagières en français</a:t>
            </a:r>
          </a:p>
        </p:txBody>
      </p:sp>
      <p:sp>
        <p:nvSpPr>
          <p:cNvPr id="3" name="Sous-titre 2"/>
          <p:cNvSpPr>
            <a:spLocks noGrp="1"/>
          </p:cNvSpPr>
          <p:nvPr>
            <p:ph type="subTitle" idx="1"/>
          </p:nvPr>
        </p:nvSpPr>
        <p:spPr>
          <a:xfrm>
            <a:off x="1582189" y="3862342"/>
            <a:ext cx="9144000" cy="1655762"/>
          </a:xfrm>
        </p:spPr>
        <p:txBody>
          <a:bodyPr/>
          <a:lstStyle/>
          <a:p>
            <a:r>
              <a:rPr lang="fr-FR" dirty="0"/>
              <a:t>Quel programme au regard des évaluations et des tests de positionnement de rentrée ?</a:t>
            </a:r>
          </a:p>
        </p:txBody>
      </p:sp>
      <p:pic>
        <p:nvPicPr>
          <p:cNvPr id="4" name="Image 3"/>
          <p:cNvPicPr/>
          <p:nvPr/>
        </p:nvPicPr>
        <p:blipFill>
          <a:blip r:embed="rId2" cstate="screen">
            <a:extLst>
              <a:ext uri="{28A0092B-C50C-407E-A947-70E740481C1C}">
                <a14:useLocalDpi xmlns:a14="http://schemas.microsoft.com/office/drawing/2010/main"/>
              </a:ext>
            </a:extLst>
          </a:blip>
          <a:stretch>
            <a:fillRect/>
          </a:stretch>
        </p:blipFill>
        <p:spPr>
          <a:xfrm>
            <a:off x="120679" y="106958"/>
            <a:ext cx="1915940" cy="1071996"/>
          </a:xfrm>
          <a:prstGeom prst="rect">
            <a:avLst/>
          </a:prstGeom>
        </p:spPr>
      </p:pic>
      <p:sp>
        <p:nvSpPr>
          <p:cNvPr id="5" name="Rectangle 4"/>
          <p:cNvSpPr/>
          <p:nvPr/>
        </p:nvSpPr>
        <p:spPr>
          <a:xfrm>
            <a:off x="5774574" y="106958"/>
            <a:ext cx="6096000" cy="338554"/>
          </a:xfrm>
          <a:prstGeom prst="rect">
            <a:avLst/>
          </a:prstGeom>
        </p:spPr>
        <p:txBody>
          <a:bodyPr>
            <a:spAutoFit/>
          </a:bodyPr>
          <a:lstStyle/>
          <a:p>
            <a:pPr algn="r">
              <a:spcAft>
                <a:spcPts val="0"/>
              </a:spcAft>
              <a:tabLst>
                <a:tab pos="5731510" algn="r"/>
              </a:tabLst>
            </a:pPr>
            <a:r>
              <a:rPr lang="fr-FR" sz="1600" b="1" dirty="0">
                <a:latin typeface="Arial" panose="020B0604020202020204" pitchFamily="34" charset="0"/>
                <a:ea typeface="Arial" panose="020B0604020202020204" pitchFamily="34" charset="0"/>
              </a:rPr>
              <a:t>Pôle inspection</a:t>
            </a:r>
          </a:p>
        </p:txBody>
      </p:sp>
      <p:sp>
        <p:nvSpPr>
          <p:cNvPr id="8" name="Espace réservé du pied de page 7">
            <a:extLst>
              <a:ext uri="{FF2B5EF4-FFF2-40B4-BE49-F238E27FC236}">
                <a16:creationId xmlns:a16="http://schemas.microsoft.com/office/drawing/2014/main" id="{9AC930E0-74B8-A11B-604C-4414FD65F7D2}"/>
              </a:ext>
            </a:extLst>
          </p:cNvPr>
          <p:cNvSpPr>
            <a:spLocks noGrp="1"/>
          </p:cNvSpPr>
          <p:nvPr>
            <p:ph type="ftr" sz="quarter" idx="11"/>
          </p:nvPr>
        </p:nvSpPr>
        <p:spPr/>
        <p:txBody>
          <a:bodyPr/>
          <a:lstStyle/>
          <a:p>
            <a:r>
              <a:rPr lang="fr-FR" b="1" dirty="0">
                <a:solidFill>
                  <a:schemeClr val="tx1"/>
                </a:solidFill>
              </a:rPr>
              <a:t>Pierrette LETI-PALIX, IA-IPR de Lettres</a:t>
            </a:r>
          </a:p>
        </p:txBody>
      </p:sp>
      <p:sp>
        <p:nvSpPr>
          <p:cNvPr id="9" name="Espace réservé du numéro de diapositive 8">
            <a:extLst>
              <a:ext uri="{FF2B5EF4-FFF2-40B4-BE49-F238E27FC236}">
                <a16:creationId xmlns:a16="http://schemas.microsoft.com/office/drawing/2014/main" id="{A78AC68B-9ADB-3963-79C7-2F3E929AE81E}"/>
              </a:ext>
            </a:extLst>
          </p:cNvPr>
          <p:cNvSpPr>
            <a:spLocks noGrp="1"/>
          </p:cNvSpPr>
          <p:nvPr>
            <p:ph type="sldNum" sz="quarter" idx="12"/>
          </p:nvPr>
        </p:nvSpPr>
        <p:spPr/>
        <p:txBody>
          <a:bodyPr/>
          <a:lstStyle/>
          <a:p>
            <a:fld id="{7ACCA9AA-9E23-4751-9A66-29E8EA3A1868}" type="slidenum">
              <a:rPr lang="fr-FR" b="1" smtClean="0">
                <a:solidFill>
                  <a:schemeClr val="tx1"/>
                </a:solidFill>
              </a:rPr>
              <a:t>1</a:t>
            </a:fld>
            <a:endParaRPr lang="fr-FR" b="1" dirty="0">
              <a:solidFill>
                <a:schemeClr val="tx1"/>
              </a:solidFill>
            </a:endParaRPr>
          </a:p>
        </p:txBody>
      </p:sp>
      <p:sp>
        <p:nvSpPr>
          <p:cNvPr id="10" name="Espace réservé de la date 9">
            <a:extLst>
              <a:ext uri="{FF2B5EF4-FFF2-40B4-BE49-F238E27FC236}">
                <a16:creationId xmlns:a16="http://schemas.microsoft.com/office/drawing/2014/main" id="{C189C84D-9B2D-1BB9-2C35-FB817595BA06}"/>
              </a:ext>
            </a:extLst>
          </p:cNvPr>
          <p:cNvSpPr>
            <a:spLocks noGrp="1"/>
          </p:cNvSpPr>
          <p:nvPr>
            <p:ph type="dt" sz="half" idx="10"/>
          </p:nvPr>
        </p:nvSpPr>
        <p:spPr/>
        <p:txBody>
          <a:bodyPr/>
          <a:lstStyle/>
          <a:p>
            <a:r>
              <a:rPr lang="fr-FR" b="1" dirty="0">
                <a:solidFill>
                  <a:schemeClr val="tx1"/>
                </a:solidFill>
              </a:rPr>
              <a:t>18/11/2022</a:t>
            </a:r>
          </a:p>
        </p:txBody>
      </p:sp>
    </p:spTree>
    <p:extLst>
      <p:ext uri="{BB962C8B-B14F-4D97-AF65-F5344CB8AC3E}">
        <p14:creationId xmlns:p14="http://schemas.microsoft.com/office/powerpoint/2010/main" val="1036876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57A515-32E4-43D2-D4F0-6C00209CA51C}"/>
              </a:ext>
            </a:extLst>
          </p:cNvPr>
          <p:cNvSpPr>
            <a:spLocks noGrp="1"/>
          </p:cNvSpPr>
          <p:nvPr>
            <p:ph type="title"/>
          </p:nvPr>
        </p:nvSpPr>
        <p:spPr>
          <a:xfrm>
            <a:off x="1502978" y="365125"/>
            <a:ext cx="9852409" cy="1325563"/>
          </a:xfrm>
        </p:spPr>
        <p:txBody>
          <a:bodyPr/>
          <a:lstStyle/>
          <a:p>
            <a:pPr algn="ctr"/>
            <a:r>
              <a:rPr lang="fr-FR" dirty="0"/>
              <a:t>Savoir lire : fluidité (fluence) en lecture</a:t>
            </a:r>
          </a:p>
        </p:txBody>
      </p:sp>
      <p:sp>
        <p:nvSpPr>
          <p:cNvPr id="3" name="Espace réservé du texte 2">
            <a:extLst>
              <a:ext uri="{FF2B5EF4-FFF2-40B4-BE49-F238E27FC236}">
                <a16:creationId xmlns:a16="http://schemas.microsoft.com/office/drawing/2014/main" id="{FF6650BE-10EA-1BEC-719D-1EFD8770265D}"/>
              </a:ext>
            </a:extLst>
          </p:cNvPr>
          <p:cNvSpPr>
            <a:spLocks noGrp="1"/>
          </p:cNvSpPr>
          <p:nvPr>
            <p:ph type="body" idx="1"/>
          </p:nvPr>
        </p:nvSpPr>
        <p:spPr/>
        <p:txBody>
          <a:bodyPr/>
          <a:lstStyle/>
          <a:p>
            <a:pPr algn="ctr"/>
            <a:r>
              <a:rPr lang="fr-FR" dirty="0"/>
              <a:t>Identifier </a:t>
            </a:r>
            <a:r>
              <a:rPr lang="fr-FR" b="0" dirty="0"/>
              <a:t>les mots par le décodage</a:t>
            </a:r>
          </a:p>
        </p:txBody>
      </p:sp>
      <p:graphicFrame>
        <p:nvGraphicFramePr>
          <p:cNvPr id="10" name="Espace réservé du contenu 9">
            <a:extLst>
              <a:ext uri="{FF2B5EF4-FFF2-40B4-BE49-F238E27FC236}">
                <a16:creationId xmlns:a16="http://schemas.microsoft.com/office/drawing/2014/main" id="{C37E2CFA-1B1B-D183-0E31-37EABC3F72FC}"/>
              </a:ext>
            </a:extLst>
          </p:cNvPr>
          <p:cNvGraphicFramePr>
            <a:graphicFrameLocks noGrp="1"/>
          </p:cNvGraphicFramePr>
          <p:nvPr>
            <p:ph sz="half" idx="2"/>
            <p:extLst>
              <p:ext uri="{D42A27DB-BD31-4B8C-83A1-F6EECF244321}">
                <p14:modId xmlns:p14="http://schemas.microsoft.com/office/powerpoint/2010/main" val="706868323"/>
              </p:ext>
            </p:extLst>
          </p:nvPr>
        </p:nvGraphicFramePr>
        <p:xfrm>
          <a:off x="839788" y="2402438"/>
          <a:ext cx="5157787" cy="3684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texte 4">
            <a:extLst>
              <a:ext uri="{FF2B5EF4-FFF2-40B4-BE49-F238E27FC236}">
                <a16:creationId xmlns:a16="http://schemas.microsoft.com/office/drawing/2014/main" id="{769B6FDA-22B0-B877-4701-FEACA9578A81}"/>
              </a:ext>
            </a:extLst>
          </p:cNvPr>
          <p:cNvSpPr>
            <a:spLocks noGrp="1"/>
          </p:cNvSpPr>
          <p:nvPr>
            <p:ph type="body" sz="quarter" idx="3"/>
          </p:nvPr>
        </p:nvSpPr>
        <p:spPr/>
        <p:txBody>
          <a:bodyPr/>
          <a:lstStyle/>
          <a:p>
            <a:pPr algn="ctr"/>
            <a:r>
              <a:rPr lang="fr-FR" dirty="0"/>
              <a:t>Lire </a:t>
            </a:r>
            <a:r>
              <a:rPr lang="fr-FR" b="0" dirty="0"/>
              <a:t>des mots en contexte</a:t>
            </a:r>
          </a:p>
        </p:txBody>
      </p:sp>
      <p:graphicFrame>
        <p:nvGraphicFramePr>
          <p:cNvPr id="11" name="Espace réservé du contenu 10">
            <a:extLst>
              <a:ext uri="{FF2B5EF4-FFF2-40B4-BE49-F238E27FC236}">
                <a16:creationId xmlns:a16="http://schemas.microsoft.com/office/drawing/2014/main" id="{708D6AED-2480-3EAE-99A4-9664DAF88377}"/>
              </a:ext>
            </a:extLst>
          </p:cNvPr>
          <p:cNvGraphicFramePr>
            <a:graphicFrameLocks noGrp="1"/>
          </p:cNvGraphicFramePr>
          <p:nvPr>
            <p:ph sz="quarter" idx="4"/>
            <p:extLst>
              <p:ext uri="{D42A27DB-BD31-4B8C-83A1-F6EECF244321}">
                <p14:modId xmlns:p14="http://schemas.microsoft.com/office/powerpoint/2010/main" val="2758311631"/>
              </p:ext>
            </p:extLst>
          </p:nvPr>
        </p:nvGraphicFramePr>
        <p:xfrm>
          <a:off x="6477777" y="2817845"/>
          <a:ext cx="4875245" cy="337181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Espace réservé de la date 6">
            <a:extLst>
              <a:ext uri="{FF2B5EF4-FFF2-40B4-BE49-F238E27FC236}">
                <a16:creationId xmlns:a16="http://schemas.microsoft.com/office/drawing/2014/main" id="{44B22392-9F0B-D06C-4054-36874FA2F9C5}"/>
              </a:ext>
            </a:extLst>
          </p:cNvPr>
          <p:cNvSpPr>
            <a:spLocks noGrp="1"/>
          </p:cNvSpPr>
          <p:nvPr>
            <p:ph type="dt" sz="half" idx="10"/>
          </p:nvPr>
        </p:nvSpPr>
        <p:spPr/>
        <p:txBody>
          <a:bodyPr/>
          <a:lstStyle/>
          <a:p>
            <a:r>
              <a:rPr lang="fr-FR"/>
              <a:t>18/11/2022</a:t>
            </a:r>
          </a:p>
        </p:txBody>
      </p:sp>
      <p:sp>
        <p:nvSpPr>
          <p:cNvPr id="8" name="Espace réservé du pied de page 7">
            <a:extLst>
              <a:ext uri="{FF2B5EF4-FFF2-40B4-BE49-F238E27FC236}">
                <a16:creationId xmlns:a16="http://schemas.microsoft.com/office/drawing/2014/main" id="{2241E6BF-7EAC-E2B8-B929-698F1C490A7C}"/>
              </a:ext>
            </a:extLst>
          </p:cNvPr>
          <p:cNvSpPr>
            <a:spLocks noGrp="1"/>
          </p:cNvSpPr>
          <p:nvPr>
            <p:ph type="ftr" sz="quarter" idx="11"/>
          </p:nvPr>
        </p:nvSpPr>
        <p:spPr/>
        <p:txBody>
          <a:bodyPr/>
          <a:lstStyle/>
          <a:p>
            <a:r>
              <a:rPr lang="fr-FR"/>
              <a:t>Pierrette LETI-PALIX, IA-IPR de Lettres</a:t>
            </a:r>
          </a:p>
        </p:txBody>
      </p:sp>
      <p:sp>
        <p:nvSpPr>
          <p:cNvPr id="9" name="Espace réservé du numéro de diapositive 8">
            <a:extLst>
              <a:ext uri="{FF2B5EF4-FFF2-40B4-BE49-F238E27FC236}">
                <a16:creationId xmlns:a16="http://schemas.microsoft.com/office/drawing/2014/main" id="{47F28F5D-3600-6CC3-C20D-7EEF6FDF5154}"/>
              </a:ext>
            </a:extLst>
          </p:cNvPr>
          <p:cNvSpPr>
            <a:spLocks noGrp="1"/>
          </p:cNvSpPr>
          <p:nvPr>
            <p:ph type="sldNum" sz="quarter" idx="12"/>
          </p:nvPr>
        </p:nvSpPr>
        <p:spPr/>
        <p:txBody>
          <a:bodyPr/>
          <a:lstStyle/>
          <a:p>
            <a:fld id="{7ACCA9AA-9E23-4751-9A66-29E8EA3A1868}" type="slidenum">
              <a:rPr lang="fr-FR" smtClean="0"/>
              <a:t>2</a:t>
            </a:fld>
            <a:endParaRPr lang="fr-FR"/>
          </a:p>
        </p:txBody>
      </p:sp>
      <p:pic>
        <p:nvPicPr>
          <p:cNvPr id="12" name="Image 11">
            <a:extLst>
              <a:ext uri="{FF2B5EF4-FFF2-40B4-BE49-F238E27FC236}">
                <a16:creationId xmlns:a16="http://schemas.microsoft.com/office/drawing/2014/main" id="{CC35D961-DBEA-9CE5-BED3-E3BE9DD81AB8}"/>
              </a:ext>
            </a:extLst>
          </p:cNvPr>
          <p:cNvPicPr/>
          <p:nvPr/>
        </p:nvPicPr>
        <p:blipFill>
          <a:blip r:embed="rId12" cstate="screen">
            <a:extLst>
              <a:ext uri="{28A0092B-C50C-407E-A947-70E740481C1C}">
                <a14:useLocalDpi xmlns:a14="http://schemas.microsoft.com/office/drawing/2010/main"/>
              </a:ext>
            </a:extLst>
          </a:blip>
          <a:stretch>
            <a:fillRect/>
          </a:stretch>
        </p:blipFill>
        <p:spPr>
          <a:xfrm>
            <a:off x="120679" y="106958"/>
            <a:ext cx="1915940" cy="1071996"/>
          </a:xfrm>
          <a:prstGeom prst="rect">
            <a:avLst/>
          </a:prstGeom>
        </p:spPr>
      </p:pic>
      <mc:AlternateContent xmlns:mc="http://schemas.openxmlformats.org/markup-compatibility/2006" xmlns:p14="http://schemas.microsoft.com/office/powerpoint/2010/main" xmlns:aink="http://schemas.microsoft.com/office/drawing/2016/ink">
        <mc:Choice Requires="p14 aink">
          <p:contentPart p14:bwMode="auto" r:id="rId13">
            <p14:nvContentPartPr>
              <p14:cNvPr id="19" name="Encre 18">
                <a:extLst>
                  <a:ext uri="{FF2B5EF4-FFF2-40B4-BE49-F238E27FC236}">
                    <a16:creationId xmlns:a16="http://schemas.microsoft.com/office/drawing/2014/main" id="{E331BBA0-712A-6EAB-E57B-979E41276BFB}"/>
                  </a:ext>
                </a:extLst>
              </p14:cNvPr>
              <p14:cNvContentPartPr/>
              <p14:nvPr/>
            </p14:nvContentPartPr>
            <p14:xfrm>
              <a:off x="13537076" y="2932221"/>
              <a:ext cx="360" cy="360"/>
            </p14:xfrm>
          </p:contentPart>
        </mc:Choice>
        <mc:Fallback xmlns="">
          <p:pic>
            <p:nvPicPr>
              <p:cNvPr id="19" name="Encre 18">
                <a:extLst>
                  <a:ext uri="{FF2B5EF4-FFF2-40B4-BE49-F238E27FC236}">
                    <a16:creationId xmlns:a16="http://schemas.microsoft.com/office/drawing/2014/main" id="{E331BBA0-712A-6EAB-E57B-979E41276BFB}"/>
                  </a:ext>
                </a:extLst>
              </p:cNvPr>
              <p:cNvPicPr/>
              <p:nvPr/>
            </p:nvPicPr>
            <p:blipFill>
              <a:blip r:embed="rId14"/>
              <a:stretch>
                <a:fillRect/>
              </a:stretch>
            </p:blipFill>
            <p:spPr>
              <a:xfrm>
                <a:off x="13519436" y="2914581"/>
                <a:ext cx="36000" cy="36000"/>
              </a:xfrm>
              <a:prstGeom prst="rect">
                <a:avLst/>
              </a:prstGeom>
            </p:spPr>
          </p:pic>
        </mc:Fallback>
      </mc:AlternateContent>
      <p:cxnSp>
        <p:nvCxnSpPr>
          <p:cNvPr id="21" name="Connecteur droit avec flèche 20">
            <a:extLst>
              <a:ext uri="{FF2B5EF4-FFF2-40B4-BE49-F238E27FC236}">
                <a16:creationId xmlns:a16="http://schemas.microsoft.com/office/drawing/2014/main" id="{BCEEB016-4C63-975D-BB12-4E46EBABDA66}"/>
              </a:ext>
            </a:extLst>
          </p:cNvPr>
          <p:cNvCxnSpPr/>
          <p:nvPr/>
        </p:nvCxnSpPr>
        <p:spPr>
          <a:xfrm flipH="1">
            <a:off x="5181600" y="1355781"/>
            <a:ext cx="1880876" cy="6498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79F91495-2EA4-2B54-9B8E-3B5E7CDC3795}"/>
              </a:ext>
            </a:extLst>
          </p:cNvPr>
          <p:cNvCxnSpPr/>
          <p:nvPr/>
        </p:nvCxnSpPr>
        <p:spPr>
          <a:xfrm>
            <a:off x="7062476" y="1355781"/>
            <a:ext cx="862324" cy="6498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6156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1C9B3D-6311-B076-7962-DDDC633E6CEA}"/>
              </a:ext>
            </a:extLst>
          </p:cNvPr>
          <p:cNvSpPr>
            <a:spLocks noGrp="1"/>
          </p:cNvSpPr>
          <p:nvPr>
            <p:ph type="title"/>
          </p:nvPr>
        </p:nvSpPr>
        <p:spPr>
          <a:xfrm>
            <a:off x="1676400" y="365125"/>
            <a:ext cx="9677400" cy="1325563"/>
          </a:xfrm>
        </p:spPr>
        <p:txBody>
          <a:bodyPr>
            <a:normAutofit fontScale="90000"/>
          </a:bodyPr>
          <a:lstStyle/>
          <a:p>
            <a:pPr algn="ctr"/>
            <a:r>
              <a:rPr lang="fr-FR" dirty="0"/>
              <a:t>Comprendre un texte lu ou entendu</a:t>
            </a:r>
            <a:br>
              <a:rPr lang="fr-FR" dirty="0"/>
            </a:br>
            <a:r>
              <a:rPr lang="fr-FR" sz="1800" dirty="0">
                <a:hlinkClick r:id="rId2"/>
              </a:rPr>
              <a:t>https://eduscol.education.fr/document/22102/download</a:t>
            </a:r>
            <a:br>
              <a:rPr lang="fr-FR" sz="1800" dirty="0"/>
            </a:br>
            <a:endParaRPr lang="fr-FR" dirty="0"/>
          </a:p>
        </p:txBody>
      </p:sp>
      <p:graphicFrame>
        <p:nvGraphicFramePr>
          <p:cNvPr id="7" name="Espace réservé du contenu 6">
            <a:extLst>
              <a:ext uri="{FF2B5EF4-FFF2-40B4-BE49-F238E27FC236}">
                <a16:creationId xmlns:a16="http://schemas.microsoft.com/office/drawing/2014/main" id="{73AC4706-8DAD-176E-2A7E-818C26017573}"/>
              </a:ext>
            </a:extLst>
          </p:cNvPr>
          <p:cNvGraphicFramePr>
            <a:graphicFrameLocks noGrp="1"/>
          </p:cNvGraphicFramePr>
          <p:nvPr>
            <p:ph idx="1"/>
            <p:extLst>
              <p:ext uri="{D42A27DB-BD31-4B8C-83A1-F6EECF244321}">
                <p14:modId xmlns:p14="http://schemas.microsoft.com/office/powerpoint/2010/main" val="4266568513"/>
              </p:ext>
            </p:extLst>
          </p:nvPr>
        </p:nvGraphicFramePr>
        <p:xfrm>
          <a:off x="1676400" y="1690688"/>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e la date 3">
            <a:extLst>
              <a:ext uri="{FF2B5EF4-FFF2-40B4-BE49-F238E27FC236}">
                <a16:creationId xmlns:a16="http://schemas.microsoft.com/office/drawing/2014/main" id="{5700BBB9-8EF2-FDF0-0A7D-5D9295B45499}"/>
              </a:ext>
            </a:extLst>
          </p:cNvPr>
          <p:cNvSpPr>
            <a:spLocks noGrp="1"/>
          </p:cNvSpPr>
          <p:nvPr>
            <p:ph type="dt" sz="half" idx="10"/>
          </p:nvPr>
        </p:nvSpPr>
        <p:spPr/>
        <p:txBody>
          <a:bodyPr/>
          <a:lstStyle/>
          <a:p>
            <a:r>
              <a:rPr lang="fr-FR"/>
              <a:t>18/11/2022</a:t>
            </a:r>
          </a:p>
        </p:txBody>
      </p:sp>
      <p:sp>
        <p:nvSpPr>
          <p:cNvPr id="5" name="Espace réservé du pied de page 4">
            <a:extLst>
              <a:ext uri="{FF2B5EF4-FFF2-40B4-BE49-F238E27FC236}">
                <a16:creationId xmlns:a16="http://schemas.microsoft.com/office/drawing/2014/main" id="{4C89311F-8F92-73B4-32F6-93C027CBEC5C}"/>
              </a:ext>
            </a:extLst>
          </p:cNvPr>
          <p:cNvSpPr>
            <a:spLocks noGrp="1"/>
          </p:cNvSpPr>
          <p:nvPr>
            <p:ph type="ftr" sz="quarter" idx="11"/>
          </p:nvPr>
        </p:nvSpPr>
        <p:spPr/>
        <p:txBody>
          <a:bodyPr/>
          <a:lstStyle/>
          <a:p>
            <a:r>
              <a:rPr lang="fr-FR"/>
              <a:t>Pierrette LETI-PALIX, IA-IPR de Lettres</a:t>
            </a:r>
          </a:p>
        </p:txBody>
      </p:sp>
      <p:sp>
        <p:nvSpPr>
          <p:cNvPr id="6" name="Espace réservé du numéro de diapositive 5">
            <a:extLst>
              <a:ext uri="{FF2B5EF4-FFF2-40B4-BE49-F238E27FC236}">
                <a16:creationId xmlns:a16="http://schemas.microsoft.com/office/drawing/2014/main" id="{86B387BE-D26B-9881-CF30-EE9960CFC820}"/>
              </a:ext>
            </a:extLst>
          </p:cNvPr>
          <p:cNvSpPr>
            <a:spLocks noGrp="1"/>
          </p:cNvSpPr>
          <p:nvPr>
            <p:ph type="sldNum" sz="quarter" idx="12"/>
          </p:nvPr>
        </p:nvSpPr>
        <p:spPr/>
        <p:txBody>
          <a:bodyPr/>
          <a:lstStyle/>
          <a:p>
            <a:fld id="{7ACCA9AA-9E23-4751-9A66-29E8EA3A1868}" type="slidenum">
              <a:rPr lang="fr-FR" smtClean="0"/>
              <a:t>3</a:t>
            </a:fld>
            <a:endParaRPr lang="fr-FR"/>
          </a:p>
        </p:txBody>
      </p:sp>
      <p:pic>
        <p:nvPicPr>
          <p:cNvPr id="8" name="Image 7">
            <a:extLst>
              <a:ext uri="{FF2B5EF4-FFF2-40B4-BE49-F238E27FC236}">
                <a16:creationId xmlns:a16="http://schemas.microsoft.com/office/drawing/2014/main" id="{E8A949B7-E67D-AF42-03AC-8AF7651D8E11}"/>
              </a:ext>
            </a:extLst>
          </p:cNvPr>
          <p:cNvPicPr/>
          <p:nvPr/>
        </p:nvPicPr>
        <p:blipFill>
          <a:blip r:embed="rId8" cstate="screen">
            <a:extLst>
              <a:ext uri="{28A0092B-C50C-407E-A947-70E740481C1C}">
                <a14:useLocalDpi xmlns:a14="http://schemas.microsoft.com/office/drawing/2010/main"/>
              </a:ext>
            </a:extLst>
          </a:blip>
          <a:stretch>
            <a:fillRect/>
          </a:stretch>
        </p:blipFill>
        <p:spPr>
          <a:xfrm>
            <a:off x="120679" y="106958"/>
            <a:ext cx="1915940" cy="1071996"/>
          </a:xfrm>
          <a:prstGeom prst="rect">
            <a:avLst/>
          </a:prstGeom>
        </p:spPr>
      </p:pic>
    </p:spTree>
    <p:extLst>
      <p:ext uri="{BB962C8B-B14F-4D97-AF65-F5344CB8AC3E}">
        <p14:creationId xmlns:p14="http://schemas.microsoft.com/office/powerpoint/2010/main" val="2262750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528AD1-3420-652D-1614-30B9621EBE79}"/>
              </a:ext>
            </a:extLst>
          </p:cNvPr>
          <p:cNvSpPr>
            <a:spLocks noGrp="1"/>
          </p:cNvSpPr>
          <p:nvPr>
            <p:ph type="title"/>
          </p:nvPr>
        </p:nvSpPr>
        <p:spPr>
          <a:xfrm>
            <a:off x="1566040" y="365125"/>
            <a:ext cx="9965121" cy="1325563"/>
          </a:xfrm>
        </p:spPr>
        <p:txBody>
          <a:bodyPr>
            <a:normAutofit fontScale="90000"/>
          </a:bodyPr>
          <a:lstStyle/>
          <a:p>
            <a:pPr algn="ctr"/>
            <a:r>
              <a:rPr lang="fr-FR" dirty="0"/>
              <a:t>Déjouer les principaux obstacles à la lecture</a:t>
            </a:r>
            <a:br>
              <a:rPr lang="fr-FR" dirty="0"/>
            </a:br>
            <a:r>
              <a:rPr lang="fr-FR" sz="1800" dirty="0">
                <a:hlinkClick r:id="rId2"/>
              </a:rPr>
              <a:t>https://eduscol.education.fr/document/22108/download</a:t>
            </a:r>
            <a:endParaRPr lang="fr-FR" dirty="0"/>
          </a:p>
        </p:txBody>
      </p:sp>
      <p:graphicFrame>
        <p:nvGraphicFramePr>
          <p:cNvPr id="7" name="Espace réservé du contenu 6">
            <a:extLst>
              <a:ext uri="{FF2B5EF4-FFF2-40B4-BE49-F238E27FC236}">
                <a16:creationId xmlns:a16="http://schemas.microsoft.com/office/drawing/2014/main" id="{456AF574-1995-9DA3-2285-D0757B06B14E}"/>
              </a:ext>
            </a:extLst>
          </p:cNvPr>
          <p:cNvGraphicFramePr>
            <a:graphicFrameLocks noGrp="1"/>
          </p:cNvGraphicFramePr>
          <p:nvPr>
            <p:ph idx="1"/>
            <p:extLst>
              <p:ext uri="{D42A27DB-BD31-4B8C-83A1-F6EECF244321}">
                <p14:modId xmlns:p14="http://schemas.microsoft.com/office/powerpoint/2010/main" val="424026640"/>
              </p:ext>
            </p:extLst>
          </p:nvPr>
        </p:nvGraphicFramePr>
        <p:xfrm>
          <a:off x="838200" y="1825624"/>
          <a:ext cx="10870324" cy="4530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e la date 3">
            <a:extLst>
              <a:ext uri="{FF2B5EF4-FFF2-40B4-BE49-F238E27FC236}">
                <a16:creationId xmlns:a16="http://schemas.microsoft.com/office/drawing/2014/main" id="{AC96C771-44E4-9C74-DDC6-0EF46F6CC816}"/>
              </a:ext>
            </a:extLst>
          </p:cNvPr>
          <p:cNvSpPr>
            <a:spLocks noGrp="1"/>
          </p:cNvSpPr>
          <p:nvPr>
            <p:ph type="dt" sz="half" idx="10"/>
          </p:nvPr>
        </p:nvSpPr>
        <p:spPr/>
        <p:txBody>
          <a:bodyPr/>
          <a:lstStyle/>
          <a:p>
            <a:r>
              <a:rPr lang="fr-FR"/>
              <a:t>18/11/2022</a:t>
            </a:r>
          </a:p>
        </p:txBody>
      </p:sp>
      <p:sp>
        <p:nvSpPr>
          <p:cNvPr id="5" name="Espace réservé du pied de page 4">
            <a:extLst>
              <a:ext uri="{FF2B5EF4-FFF2-40B4-BE49-F238E27FC236}">
                <a16:creationId xmlns:a16="http://schemas.microsoft.com/office/drawing/2014/main" id="{C436F458-5D3D-DCB0-E154-9504264F3A0A}"/>
              </a:ext>
            </a:extLst>
          </p:cNvPr>
          <p:cNvSpPr>
            <a:spLocks noGrp="1"/>
          </p:cNvSpPr>
          <p:nvPr>
            <p:ph type="ftr" sz="quarter" idx="11"/>
          </p:nvPr>
        </p:nvSpPr>
        <p:spPr/>
        <p:txBody>
          <a:bodyPr/>
          <a:lstStyle/>
          <a:p>
            <a:r>
              <a:rPr lang="fr-FR"/>
              <a:t>Pierrette LETI-PALIX, IA-IPR de Lettres</a:t>
            </a:r>
          </a:p>
        </p:txBody>
      </p:sp>
      <p:sp>
        <p:nvSpPr>
          <p:cNvPr id="6" name="Espace réservé du numéro de diapositive 5">
            <a:extLst>
              <a:ext uri="{FF2B5EF4-FFF2-40B4-BE49-F238E27FC236}">
                <a16:creationId xmlns:a16="http://schemas.microsoft.com/office/drawing/2014/main" id="{4F73CBAA-6834-8506-12D6-3E9A67B3A518}"/>
              </a:ext>
            </a:extLst>
          </p:cNvPr>
          <p:cNvSpPr>
            <a:spLocks noGrp="1"/>
          </p:cNvSpPr>
          <p:nvPr>
            <p:ph type="sldNum" sz="quarter" idx="12"/>
          </p:nvPr>
        </p:nvSpPr>
        <p:spPr/>
        <p:txBody>
          <a:bodyPr/>
          <a:lstStyle/>
          <a:p>
            <a:fld id="{7ACCA9AA-9E23-4751-9A66-29E8EA3A1868}" type="slidenum">
              <a:rPr lang="fr-FR" smtClean="0"/>
              <a:t>4</a:t>
            </a:fld>
            <a:endParaRPr lang="fr-FR"/>
          </a:p>
        </p:txBody>
      </p:sp>
      <p:pic>
        <p:nvPicPr>
          <p:cNvPr id="8" name="Image 7">
            <a:extLst>
              <a:ext uri="{FF2B5EF4-FFF2-40B4-BE49-F238E27FC236}">
                <a16:creationId xmlns:a16="http://schemas.microsoft.com/office/drawing/2014/main" id="{936A70DF-F194-9155-ED88-769E950BDDBC}"/>
              </a:ext>
            </a:extLst>
          </p:cNvPr>
          <p:cNvPicPr/>
          <p:nvPr/>
        </p:nvPicPr>
        <p:blipFill>
          <a:blip r:embed="rId8" cstate="screen">
            <a:extLst>
              <a:ext uri="{28A0092B-C50C-407E-A947-70E740481C1C}">
                <a14:useLocalDpi xmlns:a14="http://schemas.microsoft.com/office/drawing/2010/main"/>
              </a:ext>
            </a:extLst>
          </a:blip>
          <a:stretch>
            <a:fillRect/>
          </a:stretch>
        </p:blipFill>
        <p:spPr>
          <a:xfrm>
            <a:off x="120679" y="106958"/>
            <a:ext cx="1915940" cy="1071996"/>
          </a:xfrm>
          <a:prstGeom prst="rect">
            <a:avLst/>
          </a:prstGeom>
        </p:spPr>
      </p:pic>
    </p:spTree>
    <p:extLst>
      <p:ext uri="{BB962C8B-B14F-4D97-AF65-F5344CB8AC3E}">
        <p14:creationId xmlns:p14="http://schemas.microsoft.com/office/powerpoint/2010/main" val="3828063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8" name="Rectangle 2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2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2C612F7C-F732-956E-9AD0-7D9CEF5CFE3E}"/>
              </a:ext>
            </a:extLst>
          </p:cNvPr>
          <p:cNvSpPr>
            <a:spLocks noGrp="1"/>
          </p:cNvSpPr>
          <p:nvPr>
            <p:ph type="title"/>
          </p:nvPr>
        </p:nvSpPr>
        <p:spPr>
          <a:xfrm>
            <a:off x="686834" y="1153572"/>
            <a:ext cx="3200400" cy="4461163"/>
          </a:xfrm>
        </p:spPr>
        <p:txBody>
          <a:bodyPr>
            <a:normAutofit/>
          </a:bodyPr>
          <a:lstStyle/>
          <a:p>
            <a:r>
              <a:rPr lang="fr-FR" dirty="0">
                <a:solidFill>
                  <a:srgbClr val="FFFFFF"/>
                </a:solidFill>
              </a:rPr>
              <a:t>Des propositions pour le collège</a:t>
            </a:r>
            <a:br>
              <a:rPr lang="fr-FR" dirty="0">
                <a:solidFill>
                  <a:srgbClr val="FFFFFF"/>
                </a:solidFill>
              </a:rPr>
            </a:br>
            <a:r>
              <a:rPr lang="fr-FR" sz="2800" dirty="0">
                <a:solidFill>
                  <a:srgbClr val="FFFFFF"/>
                </a:solidFill>
                <a:hlinkClick r:id="rId2"/>
              </a:rPr>
              <a:t>(</a:t>
            </a:r>
            <a:r>
              <a:rPr lang="fr-FR" sz="2000" dirty="0">
                <a:solidFill>
                  <a:srgbClr val="FFFFFF"/>
                </a:solidFill>
                <a:hlinkClick r:id="rId2"/>
              </a:rPr>
              <a:t>https://eduscol.education.fr/2304/evaluations-de-debut-de-sixieme</a:t>
            </a:r>
            <a:endParaRPr lang="fr-FR" dirty="0">
              <a:solidFill>
                <a:srgbClr val="FFFFFF"/>
              </a:solidFill>
            </a:endParaRPr>
          </a:p>
        </p:txBody>
      </p:sp>
      <p:sp>
        <p:nvSpPr>
          <p:cNvPr id="70" name="Arc 2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aphicFrame>
        <p:nvGraphicFramePr>
          <p:cNvPr id="8" name="Espace réservé du contenu 7">
            <a:extLst>
              <a:ext uri="{FF2B5EF4-FFF2-40B4-BE49-F238E27FC236}">
                <a16:creationId xmlns:a16="http://schemas.microsoft.com/office/drawing/2014/main" id="{5C24E8F1-E72F-4A40-8E91-9CC64D579867}"/>
              </a:ext>
            </a:extLst>
          </p:cNvPr>
          <p:cNvGraphicFramePr>
            <a:graphicFrameLocks noGrp="1"/>
          </p:cNvGraphicFramePr>
          <p:nvPr>
            <p:ph idx="1"/>
            <p:extLst>
              <p:ext uri="{D42A27DB-BD31-4B8C-83A1-F6EECF244321}">
                <p14:modId xmlns:p14="http://schemas.microsoft.com/office/powerpoint/2010/main" val="3817381672"/>
              </p:ext>
            </p:extLst>
          </p:nvPr>
        </p:nvGraphicFramePr>
        <p:xfrm>
          <a:off x="4446588" y="592138"/>
          <a:ext cx="6907212" cy="5584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e la date 3">
            <a:extLst>
              <a:ext uri="{FF2B5EF4-FFF2-40B4-BE49-F238E27FC236}">
                <a16:creationId xmlns:a16="http://schemas.microsoft.com/office/drawing/2014/main" id="{364C0BB8-54C7-B4AE-CA8F-5ED626D06D95}"/>
              </a:ext>
            </a:extLst>
          </p:cNvPr>
          <p:cNvSpPr>
            <a:spLocks noGrp="1"/>
          </p:cNvSpPr>
          <p:nvPr>
            <p:ph type="dt" sz="half" idx="10"/>
          </p:nvPr>
        </p:nvSpPr>
        <p:spPr>
          <a:xfrm>
            <a:off x="838200" y="6356350"/>
            <a:ext cx="1639957" cy="365125"/>
          </a:xfrm>
        </p:spPr>
        <p:txBody>
          <a:bodyPr>
            <a:normAutofit/>
          </a:bodyPr>
          <a:lstStyle/>
          <a:p>
            <a:pPr>
              <a:spcAft>
                <a:spcPts val="600"/>
              </a:spcAft>
            </a:pPr>
            <a:r>
              <a:rPr lang="fr-FR">
                <a:solidFill>
                  <a:srgbClr val="FFFFFF"/>
                </a:solidFill>
              </a:rPr>
              <a:t>18/11/2022</a:t>
            </a:r>
          </a:p>
        </p:txBody>
      </p:sp>
      <p:sp>
        <p:nvSpPr>
          <p:cNvPr id="5" name="Espace réservé du pied de page 4">
            <a:extLst>
              <a:ext uri="{FF2B5EF4-FFF2-40B4-BE49-F238E27FC236}">
                <a16:creationId xmlns:a16="http://schemas.microsoft.com/office/drawing/2014/main" id="{68A875D8-A4F9-3C78-F5C5-9D3EDCAB5024}"/>
              </a:ext>
            </a:extLst>
          </p:cNvPr>
          <p:cNvSpPr>
            <a:spLocks noGrp="1"/>
          </p:cNvSpPr>
          <p:nvPr>
            <p:ph type="ftr" sz="quarter" idx="11"/>
          </p:nvPr>
        </p:nvSpPr>
        <p:spPr>
          <a:xfrm>
            <a:off x="4038600" y="6356350"/>
            <a:ext cx="5251174" cy="365125"/>
          </a:xfrm>
        </p:spPr>
        <p:txBody>
          <a:bodyPr>
            <a:normAutofit/>
          </a:bodyPr>
          <a:lstStyle/>
          <a:p>
            <a:pPr>
              <a:spcAft>
                <a:spcPts val="600"/>
              </a:spcAft>
            </a:pPr>
            <a:r>
              <a:rPr lang="fr-FR"/>
              <a:t>Pierrette LETI-PALIX, IA-IPR de Lettres</a:t>
            </a:r>
          </a:p>
        </p:txBody>
      </p:sp>
      <p:sp>
        <p:nvSpPr>
          <p:cNvPr id="6" name="Espace réservé du numéro de diapositive 5">
            <a:extLst>
              <a:ext uri="{FF2B5EF4-FFF2-40B4-BE49-F238E27FC236}">
                <a16:creationId xmlns:a16="http://schemas.microsoft.com/office/drawing/2014/main" id="{3A19F989-2E81-47AF-E024-C69BDA7D01A8}"/>
              </a:ext>
            </a:extLst>
          </p:cNvPr>
          <p:cNvSpPr>
            <a:spLocks noGrp="1"/>
          </p:cNvSpPr>
          <p:nvPr>
            <p:ph type="sldNum" sz="quarter" idx="12"/>
          </p:nvPr>
        </p:nvSpPr>
        <p:spPr>
          <a:xfrm>
            <a:off x="9541564" y="6356350"/>
            <a:ext cx="1812235" cy="365125"/>
          </a:xfrm>
        </p:spPr>
        <p:txBody>
          <a:bodyPr>
            <a:normAutofit/>
          </a:bodyPr>
          <a:lstStyle/>
          <a:p>
            <a:pPr>
              <a:spcAft>
                <a:spcPts val="600"/>
              </a:spcAft>
            </a:pPr>
            <a:fld id="{7ACCA9AA-9E23-4751-9A66-29E8EA3A1868}" type="slidenum">
              <a:rPr lang="fr-FR" smtClean="0"/>
              <a:pPr>
                <a:spcAft>
                  <a:spcPts val="600"/>
                </a:spcAft>
              </a:pPr>
              <a:t>5</a:t>
            </a:fld>
            <a:endParaRPr lang="fr-FR"/>
          </a:p>
        </p:txBody>
      </p:sp>
      <p:pic>
        <p:nvPicPr>
          <p:cNvPr id="7" name="Image 6">
            <a:extLst>
              <a:ext uri="{FF2B5EF4-FFF2-40B4-BE49-F238E27FC236}">
                <a16:creationId xmlns:a16="http://schemas.microsoft.com/office/drawing/2014/main" id="{771BEB24-7E46-D3C6-54D1-D2A11FF929A7}"/>
              </a:ext>
            </a:extLst>
          </p:cNvPr>
          <p:cNvPicPr/>
          <p:nvPr/>
        </p:nvPicPr>
        <p:blipFill>
          <a:blip r:embed="rId8" cstate="screen">
            <a:extLst>
              <a:ext uri="{28A0092B-C50C-407E-A947-70E740481C1C}">
                <a14:useLocalDpi xmlns:a14="http://schemas.microsoft.com/office/drawing/2010/main"/>
              </a:ext>
            </a:extLst>
          </a:blip>
          <a:stretch>
            <a:fillRect/>
          </a:stretch>
        </p:blipFill>
        <p:spPr>
          <a:xfrm>
            <a:off x="120679" y="106958"/>
            <a:ext cx="1915940" cy="1071996"/>
          </a:xfrm>
          <a:prstGeom prst="rect">
            <a:avLst/>
          </a:prstGeom>
        </p:spPr>
      </p:pic>
    </p:spTree>
    <p:extLst>
      <p:ext uri="{BB962C8B-B14F-4D97-AF65-F5344CB8AC3E}">
        <p14:creationId xmlns:p14="http://schemas.microsoft.com/office/powerpoint/2010/main" val="1076845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8" name="Rectangle 2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2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2C612F7C-F732-956E-9AD0-7D9CEF5CFE3E}"/>
              </a:ext>
            </a:extLst>
          </p:cNvPr>
          <p:cNvSpPr>
            <a:spLocks noGrp="1"/>
          </p:cNvSpPr>
          <p:nvPr>
            <p:ph type="title"/>
          </p:nvPr>
        </p:nvSpPr>
        <p:spPr>
          <a:xfrm>
            <a:off x="686834" y="1153572"/>
            <a:ext cx="3200400" cy="4461163"/>
          </a:xfrm>
        </p:spPr>
        <p:txBody>
          <a:bodyPr>
            <a:normAutofit/>
          </a:bodyPr>
          <a:lstStyle/>
          <a:p>
            <a:r>
              <a:rPr lang="fr-FR">
                <a:solidFill>
                  <a:srgbClr val="FFFFFF"/>
                </a:solidFill>
              </a:rPr>
              <a:t>Une proposition pour le lycée </a:t>
            </a:r>
          </a:p>
        </p:txBody>
      </p:sp>
      <p:sp>
        <p:nvSpPr>
          <p:cNvPr id="70" name="Arc 2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B2E2AD4E-B4B3-F24B-C75F-B9F061339ED8}"/>
              </a:ext>
            </a:extLst>
          </p:cNvPr>
          <p:cNvSpPr>
            <a:spLocks noGrp="1"/>
          </p:cNvSpPr>
          <p:nvPr>
            <p:ph idx="1"/>
          </p:nvPr>
        </p:nvSpPr>
        <p:spPr>
          <a:xfrm>
            <a:off x="4447308" y="591344"/>
            <a:ext cx="6906491" cy="5585619"/>
          </a:xfrm>
        </p:spPr>
        <p:txBody>
          <a:bodyPr anchor="ctr">
            <a:normAutofit/>
          </a:bodyPr>
          <a:lstStyle/>
          <a:p>
            <a:pPr marL="0" indent="0">
              <a:buNone/>
            </a:pPr>
            <a:r>
              <a:rPr lang="fr-FR" sz="2000" dirty="0"/>
              <a:t>Dans le cadre de l’objet d’étude au programme de seconde de la voie générale et technologique « Le roman et le récit, du XVIIIème au XXIème siècle »</a:t>
            </a:r>
          </a:p>
          <a:p>
            <a:pPr marL="0" indent="0">
              <a:buNone/>
            </a:pPr>
            <a:endParaRPr lang="fr-FR" sz="2000" dirty="0"/>
          </a:p>
          <a:p>
            <a:pPr marL="0" indent="0">
              <a:buNone/>
            </a:pPr>
            <a:r>
              <a:rPr lang="fr-FR" sz="2000" dirty="0"/>
              <a:t>Etude de l’incipit</a:t>
            </a:r>
          </a:p>
          <a:p>
            <a:pPr marL="0" indent="0">
              <a:buNone/>
            </a:pPr>
            <a:r>
              <a:rPr lang="fr-FR" sz="2000" dirty="0">
                <a:hlinkClick r:id="rId2"/>
              </a:rPr>
              <a:t>https://eduscol.education.fr/document/22111/download</a:t>
            </a:r>
            <a:endParaRPr lang="fr-FR" sz="2000" dirty="0"/>
          </a:p>
          <a:p>
            <a:pPr marL="0" indent="0">
              <a:buNone/>
            </a:pPr>
            <a:r>
              <a:rPr lang="fr-FR" sz="2000" dirty="0"/>
              <a:t>«  Ritualisées, toutes les activités de reformulation font gagner du temps pour l’étude des textes : en effet, elles vont permettre d’installer une première compréhension, de dégager les enjeux majeurs du passage, et même de légitimer le regard analytique, puisque l’approche détaillée, un moment repoussée, devient légitime et fait sens : le gain en précision de la lecture par l’étude du vocabulaire, l’attention portée à la syntaxe pour démêler un moment de complexité se font d’autant plus légitimes qu’ils répondent à des questions partagées, et montrent combien toute lecture et toute relecture conduisent à une compréhension de plus en plus fine. »</a:t>
            </a:r>
          </a:p>
        </p:txBody>
      </p:sp>
      <p:sp>
        <p:nvSpPr>
          <p:cNvPr id="4" name="Espace réservé de la date 3">
            <a:extLst>
              <a:ext uri="{FF2B5EF4-FFF2-40B4-BE49-F238E27FC236}">
                <a16:creationId xmlns:a16="http://schemas.microsoft.com/office/drawing/2014/main" id="{364C0BB8-54C7-B4AE-CA8F-5ED626D06D95}"/>
              </a:ext>
            </a:extLst>
          </p:cNvPr>
          <p:cNvSpPr>
            <a:spLocks noGrp="1"/>
          </p:cNvSpPr>
          <p:nvPr>
            <p:ph type="dt" sz="half" idx="10"/>
          </p:nvPr>
        </p:nvSpPr>
        <p:spPr>
          <a:xfrm>
            <a:off x="838200" y="6356350"/>
            <a:ext cx="1639957" cy="365125"/>
          </a:xfrm>
        </p:spPr>
        <p:txBody>
          <a:bodyPr>
            <a:normAutofit/>
          </a:bodyPr>
          <a:lstStyle/>
          <a:p>
            <a:pPr>
              <a:spcAft>
                <a:spcPts val="600"/>
              </a:spcAft>
            </a:pPr>
            <a:r>
              <a:rPr lang="fr-FR">
                <a:solidFill>
                  <a:srgbClr val="FFFFFF"/>
                </a:solidFill>
              </a:rPr>
              <a:t>18/11/2022</a:t>
            </a:r>
          </a:p>
        </p:txBody>
      </p:sp>
      <p:sp>
        <p:nvSpPr>
          <p:cNvPr id="5" name="Espace réservé du pied de page 4">
            <a:extLst>
              <a:ext uri="{FF2B5EF4-FFF2-40B4-BE49-F238E27FC236}">
                <a16:creationId xmlns:a16="http://schemas.microsoft.com/office/drawing/2014/main" id="{68A875D8-A4F9-3C78-F5C5-9D3EDCAB5024}"/>
              </a:ext>
            </a:extLst>
          </p:cNvPr>
          <p:cNvSpPr>
            <a:spLocks noGrp="1"/>
          </p:cNvSpPr>
          <p:nvPr>
            <p:ph type="ftr" sz="quarter" idx="11"/>
          </p:nvPr>
        </p:nvSpPr>
        <p:spPr>
          <a:xfrm>
            <a:off x="4038600" y="6356350"/>
            <a:ext cx="5251174" cy="365125"/>
          </a:xfrm>
        </p:spPr>
        <p:txBody>
          <a:bodyPr>
            <a:normAutofit/>
          </a:bodyPr>
          <a:lstStyle/>
          <a:p>
            <a:pPr>
              <a:spcAft>
                <a:spcPts val="600"/>
              </a:spcAft>
            </a:pPr>
            <a:r>
              <a:rPr lang="fr-FR"/>
              <a:t>Pierrette LETI-PALIX, IA-IPR de Lettres</a:t>
            </a:r>
          </a:p>
        </p:txBody>
      </p:sp>
      <p:sp>
        <p:nvSpPr>
          <p:cNvPr id="6" name="Espace réservé du numéro de diapositive 5">
            <a:extLst>
              <a:ext uri="{FF2B5EF4-FFF2-40B4-BE49-F238E27FC236}">
                <a16:creationId xmlns:a16="http://schemas.microsoft.com/office/drawing/2014/main" id="{3A19F989-2E81-47AF-E024-C69BDA7D01A8}"/>
              </a:ext>
            </a:extLst>
          </p:cNvPr>
          <p:cNvSpPr>
            <a:spLocks noGrp="1"/>
          </p:cNvSpPr>
          <p:nvPr>
            <p:ph type="sldNum" sz="quarter" idx="12"/>
          </p:nvPr>
        </p:nvSpPr>
        <p:spPr>
          <a:xfrm>
            <a:off x="9541564" y="6356350"/>
            <a:ext cx="1812235" cy="365125"/>
          </a:xfrm>
        </p:spPr>
        <p:txBody>
          <a:bodyPr>
            <a:normAutofit/>
          </a:bodyPr>
          <a:lstStyle/>
          <a:p>
            <a:pPr>
              <a:spcAft>
                <a:spcPts val="600"/>
              </a:spcAft>
            </a:pPr>
            <a:fld id="{7ACCA9AA-9E23-4751-9A66-29E8EA3A1868}" type="slidenum">
              <a:rPr lang="fr-FR" smtClean="0"/>
              <a:pPr>
                <a:spcAft>
                  <a:spcPts val="600"/>
                </a:spcAft>
              </a:pPr>
              <a:t>6</a:t>
            </a:fld>
            <a:endParaRPr lang="fr-FR"/>
          </a:p>
        </p:txBody>
      </p:sp>
      <p:pic>
        <p:nvPicPr>
          <p:cNvPr id="7" name="Image 6">
            <a:extLst>
              <a:ext uri="{FF2B5EF4-FFF2-40B4-BE49-F238E27FC236}">
                <a16:creationId xmlns:a16="http://schemas.microsoft.com/office/drawing/2014/main" id="{771BEB24-7E46-D3C6-54D1-D2A11FF929A7}"/>
              </a:ext>
            </a:extLst>
          </p:cNvPr>
          <p:cNvPicPr/>
          <p:nvPr/>
        </p:nvPicPr>
        <p:blipFill>
          <a:blip r:embed="rId3" cstate="screen">
            <a:extLst>
              <a:ext uri="{28A0092B-C50C-407E-A947-70E740481C1C}">
                <a14:useLocalDpi xmlns:a14="http://schemas.microsoft.com/office/drawing/2010/main"/>
              </a:ext>
            </a:extLst>
          </a:blip>
          <a:stretch>
            <a:fillRect/>
          </a:stretch>
        </p:blipFill>
        <p:spPr>
          <a:xfrm>
            <a:off x="120679" y="106958"/>
            <a:ext cx="1915940" cy="1071996"/>
          </a:xfrm>
          <a:prstGeom prst="rect">
            <a:avLst/>
          </a:prstGeom>
        </p:spPr>
      </p:pic>
    </p:spTree>
    <p:extLst>
      <p:ext uri="{BB962C8B-B14F-4D97-AF65-F5344CB8AC3E}">
        <p14:creationId xmlns:p14="http://schemas.microsoft.com/office/powerpoint/2010/main" val="238761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2C612F7C-F732-956E-9AD0-7D9CEF5CFE3E}"/>
              </a:ext>
            </a:extLst>
          </p:cNvPr>
          <p:cNvSpPr>
            <a:spLocks noGrp="1"/>
          </p:cNvSpPr>
          <p:nvPr>
            <p:ph type="title"/>
          </p:nvPr>
        </p:nvSpPr>
        <p:spPr>
          <a:xfrm>
            <a:off x="686834" y="591344"/>
            <a:ext cx="3200400" cy="5585619"/>
          </a:xfrm>
        </p:spPr>
        <p:txBody>
          <a:bodyPr>
            <a:normAutofit/>
          </a:bodyPr>
          <a:lstStyle/>
          <a:p>
            <a:r>
              <a:rPr lang="fr-FR" dirty="0">
                <a:solidFill>
                  <a:srgbClr val="FFFFFF"/>
                </a:solidFill>
              </a:rPr>
              <a:t>Une autre  proposition pour le lycée </a:t>
            </a:r>
          </a:p>
        </p:txBody>
      </p:sp>
      <p:sp>
        <p:nvSpPr>
          <p:cNvPr id="4" name="Espace réservé de la date 3">
            <a:extLst>
              <a:ext uri="{FF2B5EF4-FFF2-40B4-BE49-F238E27FC236}">
                <a16:creationId xmlns:a16="http://schemas.microsoft.com/office/drawing/2014/main" id="{364C0BB8-54C7-B4AE-CA8F-5ED626D06D95}"/>
              </a:ext>
            </a:extLst>
          </p:cNvPr>
          <p:cNvSpPr>
            <a:spLocks noGrp="1"/>
          </p:cNvSpPr>
          <p:nvPr>
            <p:ph type="dt" sz="half" idx="10"/>
          </p:nvPr>
        </p:nvSpPr>
        <p:spPr>
          <a:xfrm>
            <a:off x="838200" y="6356350"/>
            <a:ext cx="2743200" cy="365125"/>
          </a:xfrm>
        </p:spPr>
        <p:txBody>
          <a:bodyPr>
            <a:normAutofit/>
          </a:bodyPr>
          <a:lstStyle/>
          <a:p>
            <a:pPr>
              <a:spcAft>
                <a:spcPts val="600"/>
              </a:spcAft>
            </a:pPr>
            <a:r>
              <a:rPr lang="fr-FR">
                <a:solidFill>
                  <a:srgbClr val="FFFFFF"/>
                </a:solidFill>
              </a:rPr>
              <a:t>18/11/2022</a:t>
            </a:r>
          </a:p>
        </p:txBody>
      </p:sp>
      <p:sp>
        <p:nvSpPr>
          <p:cNvPr id="5" name="Espace réservé du pied de page 4">
            <a:extLst>
              <a:ext uri="{FF2B5EF4-FFF2-40B4-BE49-F238E27FC236}">
                <a16:creationId xmlns:a16="http://schemas.microsoft.com/office/drawing/2014/main" id="{68A875D8-A4F9-3C78-F5C5-9D3EDCAB5024}"/>
              </a:ext>
            </a:extLst>
          </p:cNvPr>
          <p:cNvSpPr>
            <a:spLocks noGrp="1"/>
          </p:cNvSpPr>
          <p:nvPr>
            <p:ph type="ftr" sz="quarter" idx="11"/>
          </p:nvPr>
        </p:nvSpPr>
        <p:spPr>
          <a:xfrm>
            <a:off x="4447308" y="6356350"/>
            <a:ext cx="4842466" cy="365125"/>
          </a:xfrm>
        </p:spPr>
        <p:txBody>
          <a:bodyPr>
            <a:normAutofit/>
          </a:bodyPr>
          <a:lstStyle/>
          <a:p>
            <a:pPr>
              <a:spcAft>
                <a:spcPts val="600"/>
              </a:spcAft>
            </a:pPr>
            <a:r>
              <a:rPr lang="fr-FR"/>
              <a:t>Pierrette LETI-PALIX, IA-IPR de Lettres</a:t>
            </a:r>
          </a:p>
        </p:txBody>
      </p:sp>
      <p:sp>
        <p:nvSpPr>
          <p:cNvPr id="6" name="Espace réservé du numéro de diapositive 5">
            <a:extLst>
              <a:ext uri="{FF2B5EF4-FFF2-40B4-BE49-F238E27FC236}">
                <a16:creationId xmlns:a16="http://schemas.microsoft.com/office/drawing/2014/main" id="{3A19F989-2E81-47AF-E024-C69BDA7D01A8}"/>
              </a:ext>
            </a:extLst>
          </p:cNvPr>
          <p:cNvSpPr>
            <a:spLocks noGrp="1"/>
          </p:cNvSpPr>
          <p:nvPr>
            <p:ph type="sldNum" sz="quarter" idx="12"/>
          </p:nvPr>
        </p:nvSpPr>
        <p:spPr>
          <a:xfrm>
            <a:off x="9819860" y="6356350"/>
            <a:ext cx="1533939" cy="365125"/>
          </a:xfrm>
        </p:spPr>
        <p:txBody>
          <a:bodyPr>
            <a:normAutofit/>
          </a:bodyPr>
          <a:lstStyle/>
          <a:p>
            <a:pPr>
              <a:spcAft>
                <a:spcPts val="600"/>
              </a:spcAft>
            </a:pPr>
            <a:fld id="{7ACCA9AA-9E23-4751-9A66-29E8EA3A1868}" type="slidenum">
              <a:rPr lang="fr-FR" smtClean="0"/>
              <a:pPr>
                <a:spcAft>
                  <a:spcPts val="600"/>
                </a:spcAft>
              </a:pPr>
              <a:t>7</a:t>
            </a:fld>
            <a:endParaRPr lang="fr-FR"/>
          </a:p>
        </p:txBody>
      </p:sp>
      <p:sp>
        <p:nvSpPr>
          <p:cNvPr id="79" name="Arc 7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B2E2AD4E-B4B3-F24B-C75F-B9F061339ED8}"/>
              </a:ext>
            </a:extLst>
          </p:cNvPr>
          <p:cNvSpPr>
            <a:spLocks noGrp="1"/>
          </p:cNvSpPr>
          <p:nvPr>
            <p:ph idx="1"/>
          </p:nvPr>
        </p:nvSpPr>
        <p:spPr>
          <a:xfrm>
            <a:off x="4447308" y="591344"/>
            <a:ext cx="6906491" cy="5585619"/>
          </a:xfrm>
        </p:spPr>
        <p:txBody>
          <a:bodyPr anchor="ctr">
            <a:normAutofit/>
          </a:bodyPr>
          <a:lstStyle/>
          <a:p>
            <a:pPr marL="0" indent="0">
              <a:buNone/>
            </a:pPr>
            <a:r>
              <a:rPr lang="fr-FR"/>
              <a:t>Dans le cadre de l’objet d’étude au programme de seconde de la voie générale et technologique « Le roman et le récit, du XVIIIème au XXIème siècle » </a:t>
            </a:r>
          </a:p>
          <a:p>
            <a:pPr marL="0" indent="0">
              <a:buNone/>
            </a:pPr>
            <a:r>
              <a:rPr lang="fr-FR"/>
              <a:t> « J’accuse » d’Émile Zola</a:t>
            </a:r>
          </a:p>
          <a:p>
            <a:pPr marL="0" indent="0">
              <a:buNone/>
            </a:pPr>
            <a:endParaRPr lang="fr-FR"/>
          </a:p>
          <a:p>
            <a:pPr marL="0" indent="0">
              <a:buNone/>
            </a:pPr>
            <a:r>
              <a:rPr lang="fr-FR">
                <a:hlinkClick r:id="rId2"/>
              </a:rPr>
              <a:t>https://eduscol.education.fr/document/22117/download</a:t>
            </a:r>
            <a:endParaRPr lang="fr-FR"/>
          </a:p>
          <a:p>
            <a:pPr marL="0" indent="0">
              <a:buNone/>
            </a:pPr>
            <a:endParaRPr lang="fr-FR"/>
          </a:p>
          <a:p>
            <a:pPr marL="0" indent="0">
              <a:buNone/>
            </a:pPr>
            <a:r>
              <a:rPr lang="fr-FR"/>
              <a:t>«Il s’agit donc de faire apparaître les difficultés rencontrées et de montrer aux élèves comment y faire face.»</a:t>
            </a:r>
          </a:p>
        </p:txBody>
      </p:sp>
      <p:pic>
        <p:nvPicPr>
          <p:cNvPr id="7" name="Image 6">
            <a:extLst>
              <a:ext uri="{FF2B5EF4-FFF2-40B4-BE49-F238E27FC236}">
                <a16:creationId xmlns:a16="http://schemas.microsoft.com/office/drawing/2014/main" id="{771BEB24-7E46-D3C6-54D1-D2A11FF929A7}"/>
              </a:ext>
            </a:extLst>
          </p:cNvPr>
          <p:cNvPicPr/>
          <p:nvPr/>
        </p:nvPicPr>
        <p:blipFill>
          <a:blip r:embed="rId3" cstate="screen">
            <a:extLst>
              <a:ext uri="{28A0092B-C50C-407E-A947-70E740481C1C}">
                <a14:useLocalDpi xmlns:a14="http://schemas.microsoft.com/office/drawing/2010/main"/>
              </a:ext>
            </a:extLst>
          </a:blip>
          <a:stretch>
            <a:fillRect/>
          </a:stretch>
        </p:blipFill>
        <p:spPr>
          <a:xfrm>
            <a:off x="120679" y="106958"/>
            <a:ext cx="1915940" cy="1071996"/>
          </a:xfrm>
          <a:prstGeom prst="rect">
            <a:avLst/>
          </a:prstGeom>
        </p:spPr>
      </p:pic>
    </p:spTree>
    <p:extLst>
      <p:ext uri="{BB962C8B-B14F-4D97-AF65-F5344CB8AC3E}">
        <p14:creationId xmlns:p14="http://schemas.microsoft.com/office/powerpoint/2010/main" val="622321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DA2E7C1E-2B5A-4BBA-AE51-1CD8C19309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
            <a:extLst>
              <a:ext uri="{FF2B5EF4-FFF2-40B4-BE49-F238E27FC236}">
                <a16:creationId xmlns:a16="http://schemas.microsoft.com/office/drawing/2014/main" id="{43DF76B1-5174-4FAF-9D19-FFEE984268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0 h 5416094"/>
              <a:gd name="connsiteX1" fmla="*/ 552069 w 10515600"/>
              <a:gd name="connsiteY1" fmla="*/ 0 h 5416094"/>
              <a:gd name="connsiteX2" fmla="*/ 893826 w 10515600"/>
              <a:gd name="connsiteY2" fmla="*/ 0 h 5416094"/>
              <a:gd name="connsiteX3" fmla="*/ 1761363 w 10515600"/>
              <a:gd name="connsiteY3" fmla="*/ 0 h 5416094"/>
              <a:gd name="connsiteX4" fmla="*/ 2313432 w 10515600"/>
              <a:gd name="connsiteY4" fmla="*/ 0 h 5416094"/>
              <a:gd name="connsiteX5" fmla="*/ 2865501 w 10515600"/>
              <a:gd name="connsiteY5" fmla="*/ 0 h 5416094"/>
              <a:gd name="connsiteX6" fmla="*/ 3733038 w 10515600"/>
              <a:gd name="connsiteY6" fmla="*/ 0 h 5416094"/>
              <a:gd name="connsiteX7" fmla="*/ 4179951 w 10515600"/>
              <a:gd name="connsiteY7" fmla="*/ 0 h 5416094"/>
              <a:gd name="connsiteX8" fmla="*/ 5047488 w 10515600"/>
              <a:gd name="connsiteY8" fmla="*/ 0 h 5416094"/>
              <a:gd name="connsiteX9" fmla="*/ 5915025 w 10515600"/>
              <a:gd name="connsiteY9" fmla="*/ 0 h 5416094"/>
              <a:gd name="connsiteX10" fmla="*/ 6572250 w 10515600"/>
              <a:gd name="connsiteY10" fmla="*/ 0 h 5416094"/>
              <a:gd name="connsiteX11" fmla="*/ 7439787 w 10515600"/>
              <a:gd name="connsiteY11" fmla="*/ 0 h 5416094"/>
              <a:gd name="connsiteX12" fmla="*/ 7991856 w 10515600"/>
              <a:gd name="connsiteY12" fmla="*/ 0 h 5416094"/>
              <a:gd name="connsiteX13" fmla="*/ 8543925 w 10515600"/>
              <a:gd name="connsiteY13" fmla="*/ 0 h 5416094"/>
              <a:gd name="connsiteX14" fmla="*/ 9306306 w 10515600"/>
              <a:gd name="connsiteY14" fmla="*/ 0 h 5416094"/>
              <a:gd name="connsiteX15" fmla="*/ 9858375 w 10515600"/>
              <a:gd name="connsiteY15" fmla="*/ 0 h 5416094"/>
              <a:gd name="connsiteX16" fmla="*/ 10515600 w 10515600"/>
              <a:gd name="connsiteY16" fmla="*/ 0 h 5416094"/>
              <a:gd name="connsiteX17" fmla="*/ 10515600 w 10515600"/>
              <a:gd name="connsiteY17" fmla="*/ 785334 h 5416094"/>
              <a:gd name="connsiteX18" fmla="*/ 10515600 w 10515600"/>
              <a:gd name="connsiteY18" fmla="*/ 1516506 h 5416094"/>
              <a:gd name="connsiteX19" fmla="*/ 10515600 w 10515600"/>
              <a:gd name="connsiteY19" fmla="*/ 2247679 h 5416094"/>
              <a:gd name="connsiteX20" fmla="*/ 10515600 w 10515600"/>
              <a:gd name="connsiteY20" fmla="*/ 2762208 h 5416094"/>
              <a:gd name="connsiteX21" fmla="*/ 10515600 w 10515600"/>
              <a:gd name="connsiteY21" fmla="*/ 3330898 h 5416094"/>
              <a:gd name="connsiteX22" fmla="*/ 10515600 w 10515600"/>
              <a:gd name="connsiteY22" fmla="*/ 4062071 h 5416094"/>
              <a:gd name="connsiteX23" fmla="*/ 10515600 w 10515600"/>
              <a:gd name="connsiteY23" fmla="*/ 4684921 h 5416094"/>
              <a:gd name="connsiteX24" fmla="*/ 10515600 w 10515600"/>
              <a:gd name="connsiteY24" fmla="*/ 5416094 h 5416094"/>
              <a:gd name="connsiteX25" fmla="*/ 9753219 w 10515600"/>
              <a:gd name="connsiteY25" fmla="*/ 5416094 h 5416094"/>
              <a:gd name="connsiteX26" fmla="*/ 9411462 w 10515600"/>
              <a:gd name="connsiteY26" fmla="*/ 5416094 h 5416094"/>
              <a:gd name="connsiteX27" fmla="*/ 8754237 w 10515600"/>
              <a:gd name="connsiteY27" fmla="*/ 5416094 h 5416094"/>
              <a:gd name="connsiteX28" fmla="*/ 8307324 w 10515600"/>
              <a:gd name="connsiteY28" fmla="*/ 5416094 h 5416094"/>
              <a:gd name="connsiteX29" fmla="*/ 7544943 w 10515600"/>
              <a:gd name="connsiteY29" fmla="*/ 5416094 h 5416094"/>
              <a:gd name="connsiteX30" fmla="*/ 7098030 w 10515600"/>
              <a:gd name="connsiteY30" fmla="*/ 5416094 h 5416094"/>
              <a:gd name="connsiteX31" fmla="*/ 6335649 w 10515600"/>
              <a:gd name="connsiteY31" fmla="*/ 5416094 h 5416094"/>
              <a:gd name="connsiteX32" fmla="*/ 5993892 w 10515600"/>
              <a:gd name="connsiteY32" fmla="*/ 5416094 h 5416094"/>
              <a:gd name="connsiteX33" fmla="*/ 5231511 w 10515600"/>
              <a:gd name="connsiteY33" fmla="*/ 5416094 h 5416094"/>
              <a:gd name="connsiteX34" fmla="*/ 4784598 w 10515600"/>
              <a:gd name="connsiteY34" fmla="*/ 5416094 h 5416094"/>
              <a:gd name="connsiteX35" fmla="*/ 4442841 w 10515600"/>
              <a:gd name="connsiteY35" fmla="*/ 5416094 h 5416094"/>
              <a:gd name="connsiteX36" fmla="*/ 3995928 w 10515600"/>
              <a:gd name="connsiteY36" fmla="*/ 5416094 h 5416094"/>
              <a:gd name="connsiteX37" fmla="*/ 3233547 w 10515600"/>
              <a:gd name="connsiteY37" fmla="*/ 5416094 h 5416094"/>
              <a:gd name="connsiteX38" fmla="*/ 2786634 w 10515600"/>
              <a:gd name="connsiteY38" fmla="*/ 5416094 h 5416094"/>
              <a:gd name="connsiteX39" fmla="*/ 2444877 w 10515600"/>
              <a:gd name="connsiteY39" fmla="*/ 5416094 h 5416094"/>
              <a:gd name="connsiteX40" fmla="*/ 1997964 w 10515600"/>
              <a:gd name="connsiteY40" fmla="*/ 5416094 h 5416094"/>
              <a:gd name="connsiteX41" fmla="*/ 1445895 w 10515600"/>
              <a:gd name="connsiteY41" fmla="*/ 5416094 h 5416094"/>
              <a:gd name="connsiteX42" fmla="*/ 788670 w 10515600"/>
              <a:gd name="connsiteY42" fmla="*/ 5416094 h 5416094"/>
              <a:gd name="connsiteX43" fmla="*/ 0 w 10515600"/>
              <a:gd name="connsiteY43" fmla="*/ 5416094 h 5416094"/>
              <a:gd name="connsiteX44" fmla="*/ 0 w 10515600"/>
              <a:gd name="connsiteY44" fmla="*/ 4630760 h 5416094"/>
              <a:gd name="connsiteX45" fmla="*/ 0 w 10515600"/>
              <a:gd name="connsiteY45" fmla="*/ 3953749 h 5416094"/>
              <a:gd name="connsiteX46" fmla="*/ 0 w 10515600"/>
              <a:gd name="connsiteY46" fmla="*/ 3276737 h 5416094"/>
              <a:gd name="connsiteX47" fmla="*/ 0 w 10515600"/>
              <a:gd name="connsiteY47" fmla="*/ 2599725 h 5416094"/>
              <a:gd name="connsiteX48" fmla="*/ 0 w 10515600"/>
              <a:gd name="connsiteY48" fmla="*/ 1922713 h 5416094"/>
              <a:gd name="connsiteX49" fmla="*/ 0 w 10515600"/>
              <a:gd name="connsiteY49" fmla="*/ 1299863 h 5416094"/>
              <a:gd name="connsiteX50" fmla="*/ 0 w 10515600"/>
              <a:gd name="connsiteY5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15600" h="5416094"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24919" y="196329"/>
                  <a:pt x="10549062" y="488432"/>
                  <a:pt x="10515600" y="785334"/>
                </a:cubicBezTo>
                <a:cubicBezTo>
                  <a:pt x="10482138" y="1082236"/>
                  <a:pt x="10536385" y="1323726"/>
                  <a:pt x="10515600" y="1516506"/>
                </a:cubicBezTo>
                <a:cubicBezTo>
                  <a:pt x="10494815" y="1709286"/>
                  <a:pt x="10546328" y="2097632"/>
                  <a:pt x="10515600" y="2247679"/>
                </a:cubicBezTo>
                <a:cubicBezTo>
                  <a:pt x="10484872" y="2397726"/>
                  <a:pt x="10491771" y="2577292"/>
                  <a:pt x="10515600" y="2762208"/>
                </a:cubicBezTo>
                <a:cubicBezTo>
                  <a:pt x="10539429" y="2947124"/>
                  <a:pt x="10511007" y="3105736"/>
                  <a:pt x="10515600" y="3330898"/>
                </a:cubicBezTo>
                <a:cubicBezTo>
                  <a:pt x="10520194" y="3556060"/>
                  <a:pt x="10497393" y="3882611"/>
                  <a:pt x="10515600" y="4062071"/>
                </a:cubicBezTo>
                <a:cubicBezTo>
                  <a:pt x="10533807" y="4241531"/>
                  <a:pt x="10544791" y="4505155"/>
                  <a:pt x="10515600" y="4684921"/>
                </a:cubicBezTo>
                <a:cubicBezTo>
                  <a:pt x="10486410" y="4864687"/>
                  <a:pt x="10497356" y="5246484"/>
                  <a:pt x="10515600" y="5416094"/>
                </a:cubicBezTo>
                <a:cubicBezTo>
                  <a:pt x="10245623" y="5445692"/>
                  <a:pt x="10029676" y="5415505"/>
                  <a:pt x="9753219" y="5416094"/>
                </a:cubicBezTo>
                <a:cubicBezTo>
                  <a:pt x="9476762" y="5416683"/>
                  <a:pt x="9553148" y="5422760"/>
                  <a:pt x="9411462" y="5416094"/>
                </a:cubicBezTo>
                <a:cubicBezTo>
                  <a:pt x="9269776" y="5409428"/>
                  <a:pt x="8927709" y="5385012"/>
                  <a:pt x="8754237" y="5416094"/>
                </a:cubicBezTo>
                <a:cubicBezTo>
                  <a:pt x="8580766" y="5447176"/>
                  <a:pt x="8413264" y="5410024"/>
                  <a:pt x="8307324" y="5416094"/>
                </a:cubicBezTo>
                <a:cubicBezTo>
                  <a:pt x="8201384" y="5422164"/>
                  <a:pt x="7912690" y="5421686"/>
                  <a:pt x="7544943" y="5416094"/>
                </a:cubicBezTo>
                <a:cubicBezTo>
                  <a:pt x="7177196" y="5410502"/>
                  <a:pt x="7304235" y="5418502"/>
                  <a:pt x="7098030" y="5416094"/>
                </a:cubicBezTo>
                <a:cubicBezTo>
                  <a:pt x="6891825" y="5413686"/>
                  <a:pt x="6541479" y="5434609"/>
                  <a:pt x="6335649" y="5416094"/>
                </a:cubicBezTo>
                <a:cubicBezTo>
                  <a:pt x="6129819" y="5397579"/>
                  <a:pt x="6106541" y="5402791"/>
                  <a:pt x="5993892" y="5416094"/>
                </a:cubicBezTo>
                <a:cubicBezTo>
                  <a:pt x="5881243" y="5429397"/>
                  <a:pt x="5545248" y="5437743"/>
                  <a:pt x="5231511" y="5416094"/>
                </a:cubicBezTo>
                <a:cubicBezTo>
                  <a:pt x="4917774" y="5394445"/>
                  <a:pt x="4963237" y="5426599"/>
                  <a:pt x="4784598" y="5416094"/>
                </a:cubicBezTo>
                <a:cubicBezTo>
                  <a:pt x="4605959" y="5405589"/>
                  <a:pt x="4605904" y="5406658"/>
                  <a:pt x="4442841" y="5416094"/>
                </a:cubicBezTo>
                <a:cubicBezTo>
                  <a:pt x="4279778" y="5425530"/>
                  <a:pt x="4177180" y="5426138"/>
                  <a:pt x="3995928" y="5416094"/>
                </a:cubicBezTo>
                <a:cubicBezTo>
                  <a:pt x="3814676" y="5406050"/>
                  <a:pt x="3516440" y="5429234"/>
                  <a:pt x="3233547" y="5416094"/>
                </a:cubicBezTo>
                <a:cubicBezTo>
                  <a:pt x="2950654" y="5402954"/>
                  <a:pt x="2884354" y="5436103"/>
                  <a:pt x="2786634" y="5416094"/>
                </a:cubicBezTo>
                <a:cubicBezTo>
                  <a:pt x="2688914" y="5396085"/>
                  <a:pt x="2522958" y="5423232"/>
                  <a:pt x="2444877" y="5416094"/>
                </a:cubicBezTo>
                <a:cubicBezTo>
                  <a:pt x="2366796" y="5408956"/>
                  <a:pt x="2104768" y="5395479"/>
                  <a:pt x="1997964" y="5416094"/>
                </a:cubicBezTo>
                <a:cubicBezTo>
                  <a:pt x="1891160" y="5436709"/>
                  <a:pt x="1573016" y="5412376"/>
                  <a:pt x="1445895" y="5416094"/>
                </a:cubicBezTo>
                <a:cubicBezTo>
                  <a:pt x="1318774" y="5419812"/>
                  <a:pt x="986443" y="5400529"/>
                  <a:pt x="788670" y="5416094"/>
                </a:cubicBezTo>
                <a:cubicBezTo>
                  <a:pt x="590897" y="5431659"/>
                  <a:pt x="363709" y="5381266"/>
                  <a:pt x="0" y="5416094"/>
                </a:cubicBezTo>
                <a:cubicBezTo>
                  <a:pt x="-22973" y="5218643"/>
                  <a:pt x="-26699" y="5010779"/>
                  <a:pt x="0" y="4630760"/>
                </a:cubicBezTo>
                <a:cubicBezTo>
                  <a:pt x="26699" y="4250741"/>
                  <a:pt x="-15389" y="4196664"/>
                  <a:pt x="0" y="3953749"/>
                </a:cubicBezTo>
                <a:cubicBezTo>
                  <a:pt x="15389" y="3710834"/>
                  <a:pt x="468" y="3611311"/>
                  <a:pt x="0" y="3276737"/>
                </a:cubicBezTo>
                <a:cubicBezTo>
                  <a:pt x="-468" y="2942163"/>
                  <a:pt x="15360" y="2781998"/>
                  <a:pt x="0" y="2599725"/>
                </a:cubicBezTo>
                <a:cubicBezTo>
                  <a:pt x="-15360" y="2417452"/>
                  <a:pt x="14816" y="2100232"/>
                  <a:pt x="0" y="1922713"/>
                </a:cubicBezTo>
                <a:cubicBezTo>
                  <a:pt x="-14816" y="1745194"/>
                  <a:pt x="-24648" y="1604167"/>
                  <a:pt x="0" y="1299863"/>
                </a:cubicBezTo>
                <a:cubicBezTo>
                  <a:pt x="24648" y="995559"/>
                  <a:pt x="2182" y="279525"/>
                  <a:pt x="0" y="0"/>
                </a:cubicBezTo>
                <a:close/>
              </a:path>
            </a:pathLst>
          </a:custGeom>
          <a:noFill/>
          <a:ln w="4762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Espace réservé pour une image  21">
            <a:extLst>
              <a:ext uri="{FF2B5EF4-FFF2-40B4-BE49-F238E27FC236}">
                <a16:creationId xmlns:a16="http://schemas.microsoft.com/office/drawing/2014/main" id="{50E02F5D-39BD-7AB4-FECB-79E2BE4BF7C3}"/>
              </a:ext>
            </a:extLst>
          </p:cNvPr>
          <p:cNvPicPr>
            <a:picLocks noGrp="1" noChangeAspect="1"/>
          </p:cNvPicPr>
          <p:nvPr>
            <p:ph type="pic" idx="4294967295"/>
          </p:nvPr>
        </p:nvPicPr>
        <p:blipFill rotWithShape="1">
          <a:blip r:embed="rId2"/>
          <a:srcRect l="11593" t="10477" r="14381" b="4493"/>
          <a:stretch/>
        </p:blipFill>
        <p:spPr>
          <a:xfrm>
            <a:off x="2212753" y="914400"/>
            <a:ext cx="7690294" cy="4968819"/>
          </a:xfrm>
          <a:prstGeom prst="rect">
            <a:avLst/>
          </a:prstGeom>
        </p:spPr>
      </p:pic>
      <p:sp>
        <p:nvSpPr>
          <p:cNvPr id="4" name="Espace réservé de la date 3">
            <a:extLst>
              <a:ext uri="{FF2B5EF4-FFF2-40B4-BE49-F238E27FC236}">
                <a16:creationId xmlns:a16="http://schemas.microsoft.com/office/drawing/2014/main" id="{C50AEFC9-79BD-14E7-FB6B-B6CE2B584879}"/>
              </a:ext>
            </a:extLst>
          </p:cNvPr>
          <p:cNvSpPr>
            <a:spLocks noGrp="1"/>
          </p:cNvSpPr>
          <p:nvPr>
            <p:ph type="dt" sz="half" idx="10"/>
          </p:nvPr>
        </p:nvSpPr>
        <p:spPr>
          <a:xfrm>
            <a:off x="838200" y="6356350"/>
            <a:ext cx="2743200" cy="365125"/>
          </a:xfrm>
        </p:spPr>
        <p:txBody>
          <a:bodyPr vert="horz" lIns="91440" tIns="45720" rIns="91440" bIns="45720" rtlCol="0">
            <a:normAutofit/>
          </a:bodyPr>
          <a:lstStyle/>
          <a:p>
            <a:pPr>
              <a:spcAft>
                <a:spcPts val="600"/>
              </a:spcAft>
            </a:pPr>
            <a:r>
              <a:rPr lang="en-US" b="1" dirty="0"/>
              <a:t>18/11/2022</a:t>
            </a:r>
          </a:p>
        </p:txBody>
      </p:sp>
      <p:sp>
        <p:nvSpPr>
          <p:cNvPr id="5" name="Espace réservé du pied de page 4">
            <a:extLst>
              <a:ext uri="{FF2B5EF4-FFF2-40B4-BE49-F238E27FC236}">
                <a16:creationId xmlns:a16="http://schemas.microsoft.com/office/drawing/2014/main" id="{6C1D8167-764C-A14A-A341-A982F0E906A6}"/>
              </a:ext>
            </a:extLst>
          </p:cNvPr>
          <p:cNvSpPr>
            <a:spLocks noGrp="1"/>
          </p:cNvSpPr>
          <p:nvPr>
            <p:ph type="ftr" sz="quarter" idx="11"/>
          </p:nvPr>
        </p:nvSpPr>
        <p:spPr>
          <a:xfrm>
            <a:off x="4038600" y="6356350"/>
            <a:ext cx="4114800" cy="365125"/>
          </a:xfrm>
        </p:spPr>
        <p:txBody>
          <a:bodyPr vert="horz" lIns="91440" tIns="45720" rIns="91440" bIns="45720" rtlCol="0">
            <a:normAutofit/>
          </a:bodyPr>
          <a:lstStyle/>
          <a:p>
            <a:pPr>
              <a:spcAft>
                <a:spcPts val="600"/>
              </a:spcAft>
            </a:pPr>
            <a:r>
              <a:rPr lang="en-US" b="1" kern="1200" dirty="0">
                <a:solidFill>
                  <a:schemeClr val="tx1"/>
                </a:solidFill>
                <a:latin typeface="+mn-lt"/>
                <a:ea typeface="+mn-ea"/>
                <a:cs typeface="+mn-cs"/>
              </a:rPr>
              <a:t>Pierrette LETI-PALIX, IA-IPR de Lettres</a:t>
            </a:r>
          </a:p>
        </p:txBody>
      </p:sp>
      <p:sp>
        <p:nvSpPr>
          <p:cNvPr id="6" name="Espace réservé du numéro de diapositive 5">
            <a:extLst>
              <a:ext uri="{FF2B5EF4-FFF2-40B4-BE49-F238E27FC236}">
                <a16:creationId xmlns:a16="http://schemas.microsoft.com/office/drawing/2014/main" id="{EDD91065-438D-B21B-C458-22B92A8CE03F}"/>
              </a:ext>
            </a:extLst>
          </p:cNvPr>
          <p:cNvSpPr>
            <a:spLocks noGrp="1"/>
          </p:cNvSpPr>
          <p:nvPr>
            <p:ph type="sldNum" sz="quarter" idx="12"/>
          </p:nvPr>
        </p:nvSpPr>
        <p:spPr>
          <a:xfrm>
            <a:off x="8610600" y="6356350"/>
            <a:ext cx="2743200" cy="365125"/>
          </a:xfrm>
        </p:spPr>
        <p:txBody>
          <a:bodyPr vert="horz" lIns="91440" tIns="45720" rIns="91440" bIns="45720" rtlCol="0">
            <a:normAutofit/>
          </a:bodyPr>
          <a:lstStyle/>
          <a:p>
            <a:pPr>
              <a:spcAft>
                <a:spcPts val="600"/>
              </a:spcAft>
            </a:pPr>
            <a:fld id="{7ACCA9AA-9E23-4751-9A66-29E8EA3A1868}" type="slidenum">
              <a:rPr lang="en-US" b="1" smtClean="0">
                <a:solidFill>
                  <a:schemeClr val="tx1"/>
                </a:solidFill>
              </a:rPr>
              <a:pPr>
                <a:spcAft>
                  <a:spcPts val="600"/>
                </a:spcAft>
              </a:pPr>
              <a:t>8</a:t>
            </a:fld>
            <a:endParaRPr lang="en-US" b="1" dirty="0">
              <a:solidFill>
                <a:schemeClr val="tx1"/>
              </a:solidFill>
            </a:endParaRPr>
          </a:p>
        </p:txBody>
      </p:sp>
      <p:pic>
        <p:nvPicPr>
          <p:cNvPr id="7" name="Image 6">
            <a:extLst>
              <a:ext uri="{FF2B5EF4-FFF2-40B4-BE49-F238E27FC236}">
                <a16:creationId xmlns:a16="http://schemas.microsoft.com/office/drawing/2014/main" id="{76F7D8E3-C577-00AA-69B4-A8BC11F217B4}"/>
              </a:ext>
            </a:extLst>
          </p:cNvPr>
          <p:cNvPicPr/>
          <p:nvPr/>
        </p:nvPicPr>
        <p:blipFill>
          <a:blip r:embed="rId3" cstate="screen">
            <a:extLst>
              <a:ext uri="{28A0092B-C50C-407E-A947-70E740481C1C}">
                <a14:useLocalDpi xmlns:a14="http://schemas.microsoft.com/office/drawing/2010/main"/>
              </a:ext>
            </a:extLst>
          </a:blip>
          <a:stretch>
            <a:fillRect/>
          </a:stretch>
        </p:blipFill>
        <p:spPr>
          <a:xfrm>
            <a:off x="120679" y="106958"/>
            <a:ext cx="1915940" cy="1071996"/>
          </a:xfrm>
          <a:prstGeom prst="rect">
            <a:avLst/>
          </a:prstGeom>
        </p:spPr>
      </p:pic>
    </p:spTree>
    <p:extLst>
      <p:ext uri="{BB962C8B-B14F-4D97-AF65-F5344CB8AC3E}">
        <p14:creationId xmlns:p14="http://schemas.microsoft.com/office/powerpoint/2010/main" val="232358897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9D50D78C49AA48860A7A2ADEE43343" ma:contentTypeVersion="16" ma:contentTypeDescription="Crée un document." ma:contentTypeScope="" ma:versionID="193262af8dddfaa67303416c4eec49d0">
  <xsd:schema xmlns:xsd="http://www.w3.org/2001/XMLSchema" xmlns:xs="http://www.w3.org/2001/XMLSchema" xmlns:p="http://schemas.microsoft.com/office/2006/metadata/properties" xmlns:ns2="f47e9d6d-4b53-4ff2-8082-6355d3cd8ebf" xmlns:ns3="2b60f091-c5bb-40e8-a151-00d3a5d4f55e" targetNamespace="http://schemas.microsoft.com/office/2006/metadata/properties" ma:root="true" ma:fieldsID="5d28d0202900c1458356afca88303a06" ns2:_="" ns3:_="">
    <xsd:import namespace="f47e9d6d-4b53-4ff2-8082-6355d3cd8ebf"/>
    <xsd:import namespace="2b60f091-c5bb-40e8-a151-00d3a5d4f55e"/>
    <xsd:element name="properties">
      <xsd:complexType>
        <xsd:sequence>
          <xsd:element name="documentManagement">
            <xsd:complexType>
              <xsd:all>
                <xsd:element ref="ns2:MediaServiceMetadata" minOccurs="0"/>
                <xsd:element ref="ns2:MediaServiceFastMetadata"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7e9d6d-4b53-4ff2-8082-6355d3cd8e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alises d’images" ma:readOnly="false" ma:fieldId="{5cf76f15-5ced-4ddc-b409-7134ff3c332f}" ma:taxonomyMulti="true" ma:sspId="6bf13b6c-7671-4060-b631-cfe1a5fda0a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b60f091-c5bb-40e8-a151-00d3a5d4f55e" elementFormDefault="qualified">
    <xsd:import namespace="http://schemas.microsoft.com/office/2006/documentManagement/types"/>
    <xsd:import namespace="http://schemas.microsoft.com/office/infopath/2007/PartnerControls"/>
    <xsd:element name="SharedWithUsers" ma:index="17"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Partagé avec détails" ma:internalName="SharedWithDetails" ma:readOnly="true">
      <xsd:simpleType>
        <xsd:restriction base="dms:Note">
          <xsd:maxLength value="255"/>
        </xsd:restriction>
      </xsd:simpleType>
    </xsd:element>
    <xsd:element name="TaxCatchAll" ma:index="22" nillable="true" ma:displayName="Taxonomy Catch All Column" ma:hidden="true" ma:list="{20ae96c7-5556-4505-a260-905ad300bfbb}" ma:internalName="TaxCatchAll" ma:showField="CatchAllData" ma:web="2b60f091-c5bb-40e8-a151-00d3a5d4f55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47e9d6d-4b53-4ff2-8082-6355d3cd8ebf">
      <Terms xmlns="http://schemas.microsoft.com/office/infopath/2007/PartnerControls"/>
    </lcf76f155ced4ddcb4097134ff3c332f>
    <TaxCatchAll xmlns="2b60f091-c5bb-40e8-a151-00d3a5d4f55e" xsi:nil="true"/>
  </documentManagement>
</p:properties>
</file>

<file path=customXml/itemProps1.xml><?xml version="1.0" encoding="utf-8"?>
<ds:datastoreItem xmlns:ds="http://schemas.openxmlformats.org/officeDocument/2006/customXml" ds:itemID="{5EE68F1B-69D9-4E7B-9E70-312789168E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7e9d6d-4b53-4ff2-8082-6355d3cd8ebf"/>
    <ds:schemaRef ds:uri="2b60f091-c5bb-40e8-a151-00d3a5d4f5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68D0F0-AAA2-4EF9-90E5-EBCB28EB886B}">
  <ds:schemaRefs>
    <ds:schemaRef ds:uri="http://schemas.microsoft.com/sharepoint/v3/contenttype/forms"/>
  </ds:schemaRefs>
</ds:datastoreItem>
</file>

<file path=customXml/itemProps3.xml><?xml version="1.0" encoding="utf-8"?>
<ds:datastoreItem xmlns:ds="http://schemas.openxmlformats.org/officeDocument/2006/customXml" ds:itemID="{1E496E74-32B8-4380-8604-4244AE8C9486}">
  <ds:schemaRefs>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 ds:uri="2b60f091-c5bb-40e8-a151-00d3a5d4f55e"/>
    <ds:schemaRef ds:uri="http://schemas.microsoft.com/office/infopath/2007/PartnerControls"/>
    <ds:schemaRef ds:uri="http://schemas.openxmlformats.org/package/2006/metadata/core-properties"/>
    <ds:schemaRef ds:uri="f47e9d6d-4b53-4ff2-8082-6355d3cd8ebf"/>
    <ds:schemaRef ds:uri="http://purl.org/dc/terms/"/>
  </ds:schemaRefs>
</ds:datastoreItem>
</file>

<file path=docProps/app.xml><?xml version="1.0" encoding="utf-8"?>
<Properties xmlns="http://schemas.openxmlformats.org/officeDocument/2006/extended-properties" xmlns:vt="http://schemas.openxmlformats.org/officeDocument/2006/docPropsVTypes">
  <TotalTime>820</TotalTime>
  <Words>813</Words>
  <Application>Microsoft Office PowerPoint</Application>
  <PresentationFormat>Grand écran</PresentationFormat>
  <Paragraphs>80</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Calibri Light</vt:lpstr>
      <vt:lpstr>Wingdings</vt:lpstr>
      <vt:lpstr>Thème Office</vt:lpstr>
      <vt:lpstr>Faire progresser les élèves dans l’acquisition des compétences langagières en français</vt:lpstr>
      <vt:lpstr>Savoir lire : fluidité (fluence) en lecture</vt:lpstr>
      <vt:lpstr>Comprendre un texte lu ou entendu https://eduscol.education.fr/document/22102/download </vt:lpstr>
      <vt:lpstr>Déjouer les principaux obstacles à la lecture https://eduscol.education.fr/document/22108/download</vt:lpstr>
      <vt:lpstr>Des propositions pour le collège (https://eduscol.education.fr/2304/evaluations-de-debut-de-sixieme</vt:lpstr>
      <vt:lpstr>Une proposition pour le lycée </vt:lpstr>
      <vt:lpstr>Une autre  proposition pour le lycée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Fabrice CHAUDRON</dc:creator>
  <cp:lastModifiedBy>Pierrette LETI-PALIX</cp:lastModifiedBy>
  <cp:revision>6</cp:revision>
  <dcterms:created xsi:type="dcterms:W3CDTF">2022-04-11T04:06:54Z</dcterms:created>
  <dcterms:modified xsi:type="dcterms:W3CDTF">2022-11-28T18:40:56Z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0x010100B89D50D78C49AA48860A7A2ADEE43343</vt:lpwstr>
  </property>
  <property fmtid="{D5CDD505-2E9C-101B-9397-08002B2CF9AE}" pid="3" name="MediaServiceImageTags">
    <vt:lpwstr/>
  </property>
</Properties>
</file>