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9" r:id="rId3"/>
    <p:sldId id="270" r:id="rId4"/>
    <p:sldId id="257" r:id="rId5"/>
    <p:sldId id="258" r:id="rId6"/>
    <p:sldId id="259" r:id="rId7"/>
    <p:sldId id="262" r:id="rId8"/>
    <p:sldId id="261" r:id="rId9"/>
    <p:sldId id="271" r:id="rId10"/>
    <p:sldId id="266" r:id="rId11"/>
    <p:sldId id="268" r:id="rId12"/>
    <p:sldId id="260" r:id="rId13"/>
    <p:sldId id="272" r:id="rId14"/>
    <p:sldId id="265" r:id="rId15"/>
    <p:sldId id="263" r:id="rId16"/>
    <p:sldId id="267" r:id="rId17"/>
    <p:sldId id="273" r:id="rId18"/>
    <p:sldId id="275" r:id="rId19"/>
    <p:sldId id="279" r:id="rId20"/>
    <p:sldId id="280" r:id="rId21"/>
    <p:sldId id="278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9594FD-4256-4C34-9D2F-7EC23829C3D9}" v="1062" dt="2023-09-07T20:13:19.9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4" d="100"/>
          <a:sy n="74" d="100"/>
        </p:scale>
        <p:origin x="376" y="-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D7BC21-AA7E-43F8-8106-3CF395F211EA}" type="doc">
      <dgm:prSet loTypeId="urn:microsoft.com/office/officeart/2005/8/layout/arrow2" loCatId="process" qsTypeId="urn:microsoft.com/office/officeart/2005/8/quickstyle/simple1" qsCatId="simple" csTypeId="urn:microsoft.com/office/officeart/2005/8/colors/accent2_2" csCatId="accent2" phldr="1"/>
      <dgm:spPr/>
    </dgm:pt>
    <dgm:pt modelId="{CAE2D15A-FBAA-4571-B45F-4514537165E0}">
      <dgm:prSet phldrT="[Texte]"/>
      <dgm:spPr/>
      <dgm:t>
        <a:bodyPr/>
        <a:lstStyle/>
        <a:p>
          <a:r>
            <a:rPr lang="fr-FR" dirty="0"/>
            <a:t>Une proposition d’écriture</a:t>
          </a:r>
        </a:p>
      </dgm:t>
    </dgm:pt>
    <dgm:pt modelId="{4B9F226D-28AA-4DE0-BA3E-240FD392F4BF}" type="parTrans" cxnId="{4143E16A-B2B2-4318-ACDE-188C71E5D226}">
      <dgm:prSet/>
      <dgm:spPr/>
      <dgm:t>
        <a:bodyPr/>
        <a:lstStyle/>
        <a:p>
          <a:endParaRPr lang="fr-FR"/>
        </a:p>
      </dgm:t>
    </dgm:pt>
    <dgm:pt modelId="{9B52EFC7-1EAC-456C-A1E5-AC8FB63D79AC}" type="sibTrans" cxnId="{4143E16A-B2B2-4318-ACDE-188C71E5D226}">
      <dgm:prSet/>
      <dgm:spPr/>
      <dgm:t>
        <a:bodyPr/>
        <a:lstStyle/>
        <a:p>
          <a:endParaRPr lang="fr-FR"/>
        </a:p>
      </dgm:t>
    </dgm:pt>
    <dgm:pt modelId="{E0C3444D-D031-48EF-B010-2ED462F64037}">
      <dgm:prSet phldrT="[Texte]"/>
      <dgm:spPr/>
      <dgm:t>
        <a:bodyPr/>
        <a:lstStyle/>
        <a:p>
          <a:r>
            <a:rPr lang="fr-FR" dirty="0"/>
            <a:t>Un temps d’écriture</a:t>
          </a:r>
        </a:p>
      </dgm:t>
    </dgm:pt>
    <dgm:pt modelId="{BD85A151-BC1C-4BEB-9A6B-421CE5576B21}" type="parTrans" cxnId="{40F42BEC-C1C3-41B3-B86E-8257B231E161}">
      <dgm:prSet/>
      <dgm:spPr/>
      <dgm:t>
        <a:bodyPr/>
        <a:lstStyle/>
        <a:p>
          <a:endParaRPr lang="fr-FR"/>
        </a:p>
      </dgm:t>
    </dgm:pt>
    <dgm:pt modelId="{E3B206BA-C2F4-4CF2-836F-B9A2C08B772B}" type="sibTrans" cxnId="{40F42BEC-C1C3-41B3-B86E-8257B231E161}">
      <dgm:prSet/>
      <dgm:spPr/>
      <dgm:t>
        <a:bodyPr/>
        <a:lstStyle/>
        <a:p>
          <a:endParaRPr lang="fr-FR"/>
        </a:p>
      </dgm:t>
    </dgm:pt>
    <dgm:pt modelId="{D2977B96-A4A3-4A0A-852E-BB9600CF5C7B}">
      <dgm:prSet phldrT="[Texte]"/>
      <dgm:spPr/>
      <dgm:t>
        <a:bodyPr/>
        <a:lstStyle/>
        <a:p>
          <a:r>
            <a:rPr lang="fr-FR" dirty="0"/>
            <a:t>Un temps de lecture</a:t>
          </a:r>
        </a:p>
      </dgm:t>
    </dgm:pt>
    <dgm:pt modelId="{32620D84-E97F-452D-8E40-1F9D3EBC8880}" type="parTrans" cxnId="{CB14E051-F050-4DFD-9D20-5A7CF94592EC}">
      <dgm:prSet/>
      <dgm:spPr/>
      <dgm:t>
        <a:bodyPr/>
        <a:lstStyle/>
        <a:p>
          <a:endParaRPr lang="fr-FR"/>
        </a:p>
      </dgm:t>
    </dgm:pt>
    <dgm:pt modelId="{E5CE6A15-0A37-49A1-8298-741040C30351}" type="sibTrans" cxnId="{CB14E051-F050-4DFD-9D20-5A7CF94592EC}">
      <dgm:prSet/>
      <dgm:spPr/>
      <dgm:t>
        <a:bodyPr/>
        <a:lstStyle/>
        <a:p>
          <a:endParaRPr lang="fr-FR"/>
        </a:p>
      </dgm:t>
    </dgm:pt>
    <dgm:pt modelId="{EEB2B30C-B6F1-45C9-B9A9-F53096DCB578}" type="pres">
      <dgm:prSet presAssocID="{38D7BC21-AA7E-43F8-8106-3CF395F211EA}" presName="arrowDiagram" presStyleCnt="0">
        <dgm:presLayoutVars>
          <dgm:chMax val="5"/>
          <dgm:dir/>
          <dgm:resizeHandles val="exact"/>
        </dgm:presLayoutVars>
      </dgm:prSet>
      <dgm:spPr/>
    </dgm:pt>
    <dgm:pt modelId="{E76E271A-7B45-492F-8318-0E6BC36090CF}" type="pres">
      <dgm:prSet presAssocID="{38D7BC21-AA7E-43F8-8106-3CF395F211EA}" presName="arrow" presStyleLbl="bgShp" presStyleIdx="0" presStyleCnt="1"/>
      <dgm:spPr/>
    </dgm:pt>
    <dgm:pt modelId="{37A156BF-AE0B-40D4-B0D9-54059D69AEB8}" type="pres">
      <dgm:prSet presAssocID="{38D7BC21-AA7E-43F8-8106-3CF395F211EA}" presName="arrowDiagram3" presStyleCnt="0"/>
      <dgm:spPr/>
    </dgm:pt>
    <dgm:pt modelId="{22D06D92-6850-45EA-B1EC-9682597AABD4}" type="pres">
      <dgm:prSet presAssocID="{CAE2D15A-FBAA-4571-B45F-4514537165E0}" presName="bullet3a" presStyleLbl="node1" presStyleIdx="0" presStyleCnt="3"/>
      <dgm:spPr/>
    </dgm:pt>
    <dgm:pt modelId="{C6DB536D-0F97-48B7-8937-12B8CE769D89}" type="pres">
      <dgm:prSet presAssocID="{CAE2D15A-FBAA-4571-B45F-4514537165E0}" presName="textBox3a" presStyleLbl="revTx" presStyleIdx="0" presStyleCnt="3">
        <dgm:presLayoutVars>
          <dgm:bulletEnabled val="1"/>
        </dgm:presLayoutVars>
      </dgm:prSet>
      <dgm:spPr/>
    </dgm:pt>
    <dgm:pt modelId="{CFF1CF1A-9384-4A21-8C2C-B1DCD9C61B2D}" type="pres">
      <dgm:prSet presAssocID="{E0C3444D-D031-48EF-B010-2ED462F64037}" presName="bullet3b" presStyleLbl="node1" presStyleIdx="1" presStyleCnt="3"/>
      <dgm:spPr/>
    </dgm:pt>
    <dgm:pt modelId="{23C81FD4-0E31-4197-A37D-6A90B0B0D60A}" type="pres">
      <dgm:prSet presAssocID="{E0C3444D-D031-48EF-B010-2ED462F64037}" presName="textBox3b" presStyleLbl="revTx" presStyleIdx="1" presStyleCnt="3">
        <dgm:presLayoutVars>
          <dgm:bulletEnabled val="1"/>
        </dgm:presLayoutVars>
      </dgm:prSet>
      <dgm:spPr/>
    </dgm:pt>
    <dgm:pt modelId="{48640B39-AE97-4AE9-99E2-23F69F14025A}" type="pres">
      <dgm:prSet presAssocID="{D2977B96-A4A3-4A0A-852E-BB9600CF5C7B}" presName="bullet3c" presStyleLbl="node1" presStyleIdx="2" presStyleCnt="3"/>
      <dgm:spPr/>
    </dgm:pt>
    <dgm:pt modelId="{9AB56D43-24E1-4932-B0E8-D6B95C5A5280}" type="pres">
      <dgm:prSet presAssocID="{D2977B96-A4A3-4A0A-852E-BB9600CF5C7B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8200FB0B-7966-44AA-B13E-C76432FE8E05}" type="presOf" srcId="{E0C3444D-D031-48EF-B010-2ED462F64037}" destId="{23C81FD4-0E31-4197-A37D-6A90B0B0D60A}" srcOrd="0" destOrd="0" presId="urn:microsoft.com/office/officeart/2005/8/layout/arrow2"/>
    <dgm:cxn modelId="{4143E16A-B2B2-4318-ACDE-188C71E5D226}" srcId="{38D7BC21-AA7E-43F8-8106-3CF395F211EA}" destId="{CAE2D15A-FBAA-4571-B45F-4514537165E0}" srcOrd="0" destOrd="0" parTransId="{4B9F226D-28AA-4DE0-BA3E-240FD392F4BF}" sibTransId="{9B52EFC7-1EAC-456C-A1E5-AC8FB63D79AC}"/>
    <dgm:cxn modelId="{CB14E051-F050-4DFD-9D20-5A7CF94592EC}" srcId="{38D7BC21-AA7E-43F8-8106-3CF395F211EA}" destId="{D2977B96-A4A3-4A0A-852E-BB9600CF5C7B}" srcOrd="2" destOrd="0" parTransId="{32620D84-E97F-452D-8E40-1F9D3EBC8880}" sibTransId="{E5CE6A15-0A37-49A1-8298-741040C30351}"/>
    <dgm:cxn modelId="{9AB7C690-E9D2-4F6A-A97D-00F84BA233C9}" type="presOf" srcId="{38D7BC21-AA7E-43F8-8106-3CF395F211EA}" destId="{EEB2B30C-B6F1-45C9-B9A9-F53096DCB578}" srcOrd="0" destOrd="0" presId="urn:microsoft.com/office/officeart/2005/8/layout/arrow2"/>
    <dgm:cxn modelId="{A91896BF-4550-48A0-BCC5-1FF4523F7FD9}" type="presOf" srcId="{D2977B96-A4A3-4A0A-852E-BB9600CF5C7B}" destId="{9AB56D43-24E1-4932-B0E8-D6B95C5A5280}" srcOrd="0" destOrd="0" presId="urn:microsoft.com/office/officeart/2005/8/layout/arrow2"/>
    <dgm:cxn modelId="{4F4EC0D3-2A9F-4683-AF5E-193908C88260}" type="presOf" srcId="{CAE2D15A-FBAA-4571-B45F-4514537165E0}" destId="{C6DB536D-0F97-48B7-8937-12B8CE769D89}" srcOrd="0" destOrd="0" presId="urn:microsoft.com/office/officeart/2005/8/layout/arrow2"/>
    <dgm:cxn modelId="{40F42BEC-C1C3-41B3-B86E-8257B231E161}" srcId="{38D7BC21-AA7E-43F8-8106-3CF395F211EA}" destId="{E0C3444D-D031-48EF-B010-2ED462F64037}" srcOrd="1" destOrd="0" parTransId="{BD85A151-BC1C-4BEB-9A6B-421CE5576B21}" sibTransId="{E3B206BA-C2F4-4CF2-836F-B9A2C08B772B}"/>
    <dgm:cxn modelId="{F05F3055-2662-47BF-94CE-6AFA702649A6}" type="presParOf" srcId="{EEB2B30C-B6F1-45C9-B9A9-F53096DCB578}" destId="{E76E271A-7B45-492F-8318-0E6BC36090CF}" srcOrd="0" destOrd="0" presId="urn:microsoft.com/office/officeart/2005/8/layout/arrow2"/>
    <dgm:cxn modelId="{45AA5642-BA78-446C-8C2E-421F9658F778}" type="presParOf" srcId="{EEB2B30C-B6F1-45C9-B9A9-F53096DCB578}" destId="{37A156BF-AE0B-40D4-B0D9-54059D69AEB8}" srcOrd="1" destOrd="0" presId="urn:microsoft.com/office/officeart/2005/8/layout/arrow2"/>
    <dgm:cxn modelId="{421476E1-67DD-4AA9-B18E-AE7DA71B047C}" type="presParOf" srcId="{37A156BF-AE0B-40D4-B0D9-54059D69AEB8}" destId="{22D06D92-6850-45EA-B1EC-9682597AABD4}" srcOrd="0" destOrd="0" presId="urn:microsoft.com/office/officeart/2005/8/layout/arrow2"/>
    <dgm:cxn modelId="{CD9F517C-3A05-47F0-BAB5-D2974132E1DA}" type="presParOf" srcId="{37A156BF-AE0B-40D4-B0D9-54059D69AEB8}" destId="{C6DB536D-0F97-48B7-8937-12B8CE769D89}" srcOrd="1" destOrd="0" presId="urn:microsoft.com/office/officeart/2005/8/layout/arrow2"/>
    <dgm:cxn modelId="{52C87924-D179-4D7C-B414-9E38D1582F43}" type="presParOf" srcId="{37A156BF-AE0B-40D4-B0D9-54059D69AEB8}" destId="{CFF1CF1A-9384-4A21-8C2C-B1DCD9C61B2D}" srcOrd="2" destOrd="0" presId="urn:microsoft.com/office/officeart/2005/8/layout/arrow2"/>
    <dgm:cxn modelId="{68512A0A-2257-4835-B97A-EA5D90888BFB}" type="presParOf" srcId="{37A156BF-AE0B-40D4-B0D9-54059D69AEB8}" destId="{23C81FD4-0E31-4197-A37D-6A90B0B0D60A}" srcOrd="3" destOrd="0" presId="urn:microsoft.com/office/officeart/2005/8/layout/arrow2"/>
    <dgm:cxn modelId="{53E1A599-20B5-41AD-843A-FBE22F95B4EF}" type="presParOf" srcId="{37A156BF-AE0B-40D4-B0D9-54059D69AEB8}" destId="{48640B39-AE97-4AE9-99E2-23F69F14025A}" srcOrd="4" destOrd="0" presId="urn:microsoft.com/office/officeart/2005/8/layout/arrow2"/>
    <dgm:cxn modelId="{7CE905CE-D1E9-48A4-836C-DADC20B1B15F}" type="presParOf" srcId="{37A156BF-AE0B-40D4-B0D9-54059D69AEB8}" destId="{9AB56D43-24E1-4932-B0E8-D6B95C5A528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88A397-0158-4755-B4F5-66275C1C554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EA538234-F428-4A98-9E2A-7BFADA15AF20}">
      <dgm:prSet phldrT="[Texte]"/>
      <dgm:spPr/>
      <dgm:t>
        <a:bodyPr/>
        <a:lstStyle/>
        <a:p>
          <a:r>
            <a:rPr lang="fr-FR" dirty="0"/>
            <a:t>C’est en écrivant qu’on apprend à écrire</a:t>
          </a:r>
        </a:p>
      </dgm:t>
    </dgm:pt>
    <dgm:pt modelId="{F21F1CF6-D1DE-47CC-9CC0-FC02575EE23C}" type="parTrans" cxnId="{35F0F65B-634E-4E8F-B008-F89B5B1ED151}">
      <dgm:prSet/>
      <dgm:spPr/>
      <dgm:t>
        <a:bodyPr/>
        <a:lstStyle/>
        <a:p>
          <a:endParaRPr lang="fr-FR"/>
        </a:p>
      </dgm:t>
    </dgm:pt>
    <dgm:pt modelId="{DFCE7118-469C-4ADD-ACD0-E2364697AC6E}" type="sibTrans" cxnId="{35F0F65B-634E-4E8F-B008-F89B5B1ED151}">
      <dgm:prSet/>
      <dgm:spPr/>
      <dgm:t>
        <a:bodyPr/>
        <a:lstStyle/>
        <a:p>
          <a:endParaRPr lang="fr-FR"/>
        </a:p>
      </dgm:t>
    </dgm:pt>
    <dgm:pt modelId="{2A9CFC13-55AB-433A-A52A-3A5650990E0A}">
      <dgm:prSet phldrT="[Texte]"/>
      <dgm:spPr/>
      <dgm:t>
        <a:bodyPr/>
        <a:lstStyle/>
        <a:p>
          <a:r>
            <a:rPr lang="fr-FR" dirty="0"/>
            <a:t>Ecrire nécessite un travail…qui s’apprend</a:t>
          </a:r>
        </a:p>
      </dgm:t>
    </dgm:pt>
    <dgm:pt modelId="{56997537-49A4-4ABE-ADE4-127CEBF11690}" type="parTrans" cxnId="{0AC40BA9-5D65-49AD-88B9-6A2D6841E12E}">
      <dgm:prSet/>
      <dgm:spPr/>
      <dgm:t>
        <a:bodyPr/>
        <a:lstStyle/>
        <a:p>
          <a:endParaRPr lang="fr-FR"/>
        </a:p>
      </dgm:t>
    </dgm:pt>
    <dgm:pt modelId="{A0B73403-9EE2-42C3-9B5C-73EA66B841AF}" type="sibTrans" cxnId="{0AC40BA9-5D65-49AD-88B9-6A2D6841E12E}">
      <dgm:prSet/>
      <dgm:spPr/>
      <dgm:t>
        <a:bodyPr/>
        <a:lstStyle/>
        <a:p>
          <a:endParaRPr lang="fr-FR"/>
        </a:p>
      </dgm:t>
    </dgm:pt>
    <dgm:pt modelId="{CD4A93BC-E391-4C45-8093-A8CF824DA6C8}">
      <dgm:prSet phldrT="[Texte]"/>
      <dgm:spPr/>
      <dgm:t>
        <a:bodyPr/>
        <a:lstStyle/>
        <a:p>
          <a:r>
            <a:rPr lang="fr-FR" dirty="0"/>
            <a:t>Ecriture et lecture se soutiennent à tous les niveaux</a:t>
          </a:r>
        </a:p>
      </dgm:t>
    </dgm:pt>
    <dgm:pt modelId="{5DBE40A4-EAB2-4897-8C1F-07AB7A0AA843}" type="parTrans" cxnId="{541D3CDF-9032-4A5F-8689-CE30B2E4A88B}">
      <dgm:prSet/>
      <dgm:spPr/>
      <dgm:t>
        <a:bodyPr/>
        <a:lstStyle/>
        <a:p>
          <a:endParaRPr lang="fr-FR"/>
        </a:p>
      </dgm:t>
    </dgm:pt>
    <dgm:pt modelId="{5A5D4ED1-08E5-49CA-B1FD-1AB6E39C6587}" type="sibTrans" cxnId="{541D3CDF-9032-4A5F-8689-CE30B2E4A88B}">
      <dgm:prSet/>
      <dgm:spPr/>
      <dgm:t>
        <a:bodyPr/>
        <a:lstStyle/>
        <a:p>
          <a:endParaRPr lang="fr-FR"/>
        </a:p>
      </dgm:t>
    </dgm:pt>
    <dgm:pt modelId="{6601AED4-844C-4752-9622-917378800AF0}">
      <dgm:prSet phldrT="[Texte]"/>
      <dgm:spPr/>
      <dgm:t>
        <a:bodyPr/>
        <a:lstStyle/>
        <a:p>
          <a:r>
            <a:rPr lang="fr-FR" dirty="0"/>
            <a:t>L’écriture est un acte social</a:t>
          </a:r>
        </a:p>
      </dgm:t>
    </dgm:pt>
    <dgm:pt modelId="{FC52AE7E-59C3-4C79-866B-F6261AD9B584}" type="parTrans" cxnId="{07ECD541-B1AF-4B48-88A5-1FA9E9D2BDC8}">
      <dgm:prSet/>
      <dgm:spPr/>
      <dgm:t>
        <a:bodyPr/>
        <a:lstStyle/>
        <a:p>
          <a:endParaRPr lang="fr-FR"/>
        </a:p>
      </dgm:t>
    </dgm:pt>
    <dgm:pt modelId="{6A6D5148-4AF0-44C1-BB84-FC781A6109AE}" type="sibTrans" cxnId="{07ECD541-B1AF-4B48-88A5-1FA9E9D2BDC8}">
      <dgm:prSet/>
      <dgm:spPr/>
      <dgm:t>
        <a:bodyPr/>
        <a:lstStyle/>
        <a:p>
          <a:endParaRPr lang="fr-FR"/>
        </a:p>
      </dgm:t>
    </dgm:pt>
    <dgm:pt modelId="{C8DFB812-E1E4-4FDB-8094-08525D6901E3}" type="pres">
      <dgm:prSet presAssocID="{F088A397-0158-4755-B4F5-66275C1C554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618684-547F-4FB8-960E-2716318659A6}" type="pres">
      <dgm:prSet presAssocID="{EA538234-F428-4A98-9E2A-7BFADA15AF20}" presName="hierRoot1" presStyleCnt="0"/>
      <dgm:spPr/>
    </dgm:pt>
    <dgm:pt modelId="{F0A40B6B-F837-46C6-954D-2B46DAFF0953}" type="pres">
      <dgm:prSet presAssocID="{EA538234-F428-4A98-9E2A-7BFADA15AF20}" presName="composite" presStyleCnt="0"/>
      <dgm:spPr/>
    </dgm:pt>
    <dgm:pt modelId="{B0DC1895-2E91-4A0F-81BF-CC61DB21A3DA}" type="pres">
      <dgm:prSet presAssocID="{EA538234-F428-4A98-9E2A-7BFADA15AF20}" presName="background" presStyleLbl="node0" presStyleIdx="0" presStyleCnt="4"/>
      <dgm:spPr/>
    </dgm:pt>
    <dgm:pt modelId="{4F714477-C469-4866-8F07-0642B4D8CE2B}" type="pres">
      <dgm:prSet presAssocID="{EA538234-F428-4A98-9E2A-7BFADA15AF20}" presName="text" presStyleLbl="fgAcc0" presStyleIdx="0" presStyleCnt="4">
        <dgm:presLayoutVars>
          <dgm:chPref val="3"/>
        </dgm:presLayoutVars>
      </dgm:prSet>
      <dgm:spPr/>
    </dgm:pt>
    <dgm:pt modelId="{99CB1007-6FC6-4172-ADFF-DAEC492EC677}" type="pres">
      <dgm:prSet presAssocID="{EA538234-F428-4A98-9E2A-7BFADA15AF20}" presName="hierChild2" presStyleCnt="0"/>
      <dgm:spPr/>
    </dgm:pt>
    <dgm:pt modelId="{03390D6B-16C4-452E-B4B5-FEA2EE74E779}" type="pres">
      <dgm:prSet presAssocID="{2A9CFC13-55AB-433A-A52A-3A5650990E0A}" presName="hierRoot1" presStyleCnt="0"/>
      <dgm:spPr/>
    </dgm:pt>
    <dgm:pt modelId="{E9C7EB27-1BF1-47DB-9E41-BC8E67D83466}" type="pres">
      <dgm:prSet presAssocID="{2A9CFC13-55AB-433A-A52A-3A5650990E0A}" presName="composite" presStyleCnt="0"/>
      <dgm:spPr/>
    </dgm:pt>
    <dgm:pt modelId="{F628AFB2-1DCD-499C-9705-071455F886E9}" type="pres">
      <dgm:prSet presAssocID="{2A9CFC13-55AB-433A-A52A-3A5650990E0A}" presName="background" presStyleLbl="node0" presStyleIdx="1" presStyleCnt="4"/>
      <dgm:spPr/>
    </dgm:pt>
    <dgm:pt modelId="{9E586CA0-7BD9-45C6-850B-0FB4AAFED642}" type="pres">
      <dgm:prSet presAssocID="{2A9CFC13-55AB-433A-A52A-3A5650990E0A}" presName="text" presStyleLbl="fgAcc0" presStyleIdx="1" presStyleCnt="4">
        <dgm:presLayoutVars>
          <dgm:chPref val="3"/>
        </dgm:presLayoutVars>
      </dgm:prSet>
      <dgm:spPr/>
    </dgm:pt>
    <dgm:pt modelId="{AFABC627-E987-47F9-A64D-53285BAC7C7B}" type="pres">
      <dgm:prSet presAssocID="{2A9CFC13-55AB-433A-A52A-3A5650990E0A}" presName="hierChild2" presStyleCnt="0"/>
      <dgm:spPr/>
    </dgm:pt>
    <dgm:pt modelId="{7AB1145C-F04E-468B-A702-8041BA9FFA22}" type="pres">
      <dgm:prSet presAssocID="{CD4A93BC-E391-4C45-8093-A8CF824DA6C8}" presName="hierRoot1" presStyleCnt="0"/>
      <dgm:spPr/>
    </dgm:pt>
    <dgm:pt modelId="{AECCCD34-B8BD-4AA7-9299-D9234A595840}" type="pres">
      <dgm:prSet presAssocID="{CD4A93BC-E391-4C45-8093-A8CF824DA6C8}" presName="composite" presStyleCnt="0"/>
      <dgm:spPr/>
    </dgm:pt>
    <dgm:pt modelId="{0F487E8A-88BF-4B61-BB25-D958A9C92F61}" type="pres">
      <dgm:prSet presAssocID="{CD4A93BC-E391-4C45-8093-A8CF824DA6C8}" presName="background" presStyleLbl="node0" presStyleIdx="2" presStyleCnt="4"/>
      <dgm:spPr/>
    </dgm:pt>
    <dgm:pt modelId="{682D5DF5-8399-4624-9234-C9CAA3EAB922}" type="pres">
      <dgm:prSet presAssocID="{CD4A93BC-E391-4C45-8093-A8CF824DA6C8}" presName="text" presStyleLbl="fgAcc0" presStyleIdx="2" presStyleCnt="4">
        <dgm:presLayoutVars>
          <dgm:chPref val="3"/>
        </dgm:presLayoutVars>
      </dgm:prSet>
      <dgm:spPr/>
    </dgm:pt>
    <dgm:pt modelId="{EFC3DB23-E78C-4CAF-B8DF-503A99FC0ADC}" type="pres">
      <dgm:prSet presAssocID="{CD4A93BC-E391-4C45-8093-A8CF824DA6C8}" presName="hierChild2" presStyleCnt="0"/>
      <dgm:spPr/>
    </dgm:pt>
    <dgm:pt modelId="{60FDBFB1-6EA9-4275-8A5C-7C603EE5920C}" type="pres">
      <dgm:prSet presAssocID="{6601AED4-844C-4752-9622-917378800AF0}" presName="hierRoot1" presStyleCnt="0"/>
      <dgm:spPr/>
    </dgm:pt>
    <dgm:pt modelId="{7A3A3EF4-0CF4-4C31-B77B-FFFAA4E84E40}" type="pres">
      <dgm:prSet presAssocID="{6601AED4-844C-4752-9622-917378800AF0}" presName="composite" presStyleCnt="0"/>
      <dgm:spPr/>
    </dgm:pt>
    <dgm:pt modelId="{001DB175-EB16-4A75-9627-8DBB3878902A}" type="pres">
      <dgm:prSet presAssocID="{6601AED4-844C-4752-9622-917378800AF0}" presName="background" presStyleLbl="node0" presStyleIdx="3" presStyleCnt="4"/>
      <dgm:spPr/>
    </dgm:pt>
    <dgm:pt modelId="{4C5F17F3-060D-4CA4-8A3C-543C87BAF922}" type="pres">
      <dgm:prSet presAssocID="{6601AED4-844C-4752-9622-917378800AF0}" presName="text" presStyleLbl="fgAcc0" presStyleIdx="3" presStyleCnt="4">
        <dgm:presLayoutVars>
          <dgm:chPref val="3"/>
        </dgm:presLayoutVars>
      </dgm:prSet>
      <dgm:spPr/>
    </dgm:pt>
    <dgm:pt modelId="{831C46BA-BD26-44C0-8857-46C65CB91FBE}" type="pres">
      <dgm:prSet presAssocID="{6601AED4-844C-4752-9622-917378800AF0}" presName="hierChild2" presStyleCnt="0"/>
      <dgm:spPr/>
    </dgm:pt>
  </dgm:ptLst>
  <dgm:cxnLst>
    <dgm:cxn modelId="{0BB8630D-1A77-4EBA-94E5-CB7053AE4EF5}" type="presOf" srcId="{2A9CFC13-55AB-433A-A52A-3A5650990E0A}" destId="{9E586CA0-7BD9-45C6-850B-0FB4AAFED642}" srcOrd="0" destOrd="0" presId="urn:microsoft.com/office/officeart/2005/8/layout/hierarchy1"/>
    <dgm:cxn modelId="{35F0F65B-634E-4E8F-B008-F89B5B1ED151}" srcId="{F088A397-0158-4755-B4F5-66275C1C554C}" destId="{EA538234-F428-4A98-9E2A-7BFADA15AF20}" srcOrd="0" destOrd="0" parTransId="{F21F1CF6-D1DE-47CC-9CC0-FC02575EE23C}" sibTransId="{DFCE7118-469C-4ADD-ACD0-E2364697AC6E}"/>
    <dgm:cxn modelId="{07ECD541-B1AF-4B48-88A5-1FA9E9D2BDC8}" srcId="{F088A397-0158-4755-B4F5-66275C1C554C}" destId="{6601AED4-844C-4752-9622-917378800AF0}" srcOrd="3" destOrd="0" parTransId="{FC52AE7E-59C3-4C79-866B-F6261AD9B584}" sibTransId="{6A6D5148-4AF0-44C1-BB84-FC781A6109AE}"/>
    <dgm:cxn modelId="{8BBCB596-0C86-4F37-BE14-CC92ADBCC4D8}" type="presOf" srcId="{F088A397-0158-4755-B4F5-66275C1C554C}" destId="{C8DFB812-E1E4-4FDB-8094-08525D6901E3}" srcOrd="0" destOrd="0" presId="urn:microsoft.com/office/officeart/2005/8/layout/hierarchy1"/>
    <dgm:cxn modelId="{0AC40BA9-5D65-49AD-88B9-6A2D6841E12E}" srcId="{F088A397-0158-4755-B4F5-66275C1C554C}" destId="{2A9CFC13-55AB-433A-A52A-3A5650990E0A}" srcOrd="1" destOrd="0" parTransId="{56997537-49A4-4ABE-ADE4-127CEBF11690}" sibTransId="{A0B73403-9EE2-42C3-9B5C-73EA66B841AF}"/>
    <dgm:cxn modelId="{81AD24B1-98DC-4763-8993-3A3949CB6137}" type="presOf" srcId="{6601AED4-844C-4752-9622-917378800AF0}" destId="{4C5F17F3-060D-4CA4-8A3C-543C87BAF922}" srcOrd="0" destOrd="0" presId="urn:microsoft.com/office/officeart/2005/8/layout/hierarchy1"/>
    <dgm:cxn modelId="{C33C69DD-1C46-42D0-A1B7-9F0CC5258354}" type="presOf" srcId="{EA538234-F428-4A98-9E2A-7BFADA15AF20}" destId="{4F714477-C469-4866-8F07-0642B4D8CE2B}" srcOrd="0" destOrd="0" presId="urn:microsoft.com/office/officeart/2005/8/layout/hierarchy1"/>
    <dgm:cxn modelId="{541D3CDF-9032-4A5F-8689-CE30B2E4A88B}" srcId="{F088A397-0158-4755-B4F5-66275C1C554C}" destId="{CD4A93BC-E391-4C45-8093-A8CF824DA6C8}" srcOrd="2" destOrd="0" parTransId="{5DBE40A4-EAB2-4897-8C1F-07AB7A0AA843}" sibTransId="{5A5D4ED1-08E5-49CA-B1FD-1AB6E39C6587}"/>
    <dgm:cxn modelId="{1D6B9DF5-656E-46CF-9CE5-FDF55C8D446C}" type="presOf" srcId="{CD4A93BC-E391-4C45-8093-A8CF824DA6C8}" destId="{682D5DF5-8399-4624-9234-C9CAA3EAB922}" srcOrd="0" destOrd="0" presId="urn:microsoft.com/office/officeart/2005/8/layout/hierarchy1"/>
    <dgm:cxn modelId="{3C70DBCF-985B-4C51-92BA-D95BCDE08A60}" type="presParOf" srcId="{C8DFB812-E1E4-4FDB-8094-08525D6901E3}" destId="{E7618684-547F-4FB8-960E-2716318659A6}" srcOrd="0" destOrd="0" presId="urn:microsoft.com/office/officeart/2005/8/layout/hierarchy1"/>
    <dgm:cxn modelId="{0F2F0A1D-35AA-4FA1-AF30-8E4FADC0180C}" type="presParOf" srcId="{E7618684-547F-4FB8-960E-2716318659A6}" destId="{F0A40B6B-F837-46C6-954D-2B46DAFF0953}" srcOrd="0" destOrd="0" presId="urn:microsoft.com/office/officeart/2005/8/layout/hierarchy1"/>
    <dgm:cxn modelId="{15946920-D16C-4D9B-8E96-1B6CC8F18814}" type="presParOf" srcId="{F0A40B6B-F837-46C6-954D-2B46DAFF0953}" destId="{B0DC1895-2E91-4A0F-81BF-CC61DB21A3DA}" srcOrd="0" destOrd="0" presId="urn:microsoft.com/office/officeart/2005/8/layout/hierarchy1"/>
    <dgm:cxn modelId="{17275F8C-E9B8-4630-BF7F-B74459A708DC}" type="presParOf" srcId="{F0A40B6B-F837-46C6-954D-2B46DAFF0953}" destId="{4F714477-C469-4866-8F07-0642B4D8CE2B}" srcOrd="1" destOrd="0" presId="urn:microsoft.com/office/officeart/2005/8/layout/hierarchy1"/>
    <dgm:cxn modelId="{89356CE7-988E-4444-818F-4F8163296001}" type="presParOf" srcId="{E7618684-547F-4FB8-960E-2716318659A6}" destId="{99CB1007-6FC6-4172-ADFF-DAEC492EC677}" srcOrd="1" destOrd="0" presId="urn:microsoft.com/office/officeart/2005/8/layout/hierarchy1"/>
    <dgm:cxn modelId="{6BBA0888-259F-4C3D-AF60-378D9E4D573D}" type="presParOf" srcId="{C8DFB812-E1E4-4FDB-8094-08525D6901E3}" destId="{03390D6B-16C4-452E-B4B5-FEA2EE74E779}" srcOrd="1" destOrd="0" presId="urn:microsoft.com/office/officeart/2005/8/layout/hierarchy1"/>
    <dgm:cxn modelId="{C53FC748-51AB-45FF-B1DB-EDD015027120}" type="presParOf" srcId="{03390D6B-16C4-452E-B4B5-FEA2EE74E779}" destId="{E9C7EB27-1BF1-47DB-9E41-BC8E67D83466}" srcOrd="0" destOrd="0" presId="urn:microsoft.com/office/officeart/2005/8/layout/hierarchy1"/>
    <dgm:cxn modelId="{2BDA5629-2443-4090-A467-8714C302E590}" type="presParOf" srcId="{E9C7EB27-1BF1-47DB-9E41-BC8E67D83466}" destId="{F628AFB2-1DCD-499C-9705-071455F886E9}" srcOrd="0" destOrd="0" presId="urn:microsoft.com/office/officeart/2005/8/layout/hierarchy1"/>
    <dgm:cxn modelId="{6B2D1123-EF4D-4F3D-BD89-DDE5669D27EB}" type="presParOf" srcId="{E9C7EB27-1BF1-47DB-9E41-BC8E67D83466}" destId="{9E586CA0-7BD9-45C6-850B-0FB4AAFED642}" srcOrd="1" destOrd="0" presId="urn:microsoft.com/office/officeart/2005/8/layout/hierarchy1"/>
    <dgm:cxn modelId="{5DBDDBA4-BBB6-458E-BB35-4D0914850517}" type="presParOf" srcId="{03390D6B-16C4-452E-B4B5-FEA2EE74E779}" destId="{AFABC627-E987-47F9-A64D-53285BAC7C7B}" srcOrd="1" destOrd="0" presId="urn:microsoft.com/office/officeart/2005/8/layout/hierarchy1"/>
    <dgm:cxn modelId="{FFB0EC70-C8FD-48F8-836C-0B7DAA30E16A}" type="presParOf" srcId="{C8DFB812-E1E4-4FDB-8094-08525D6901E3}" destId="{7AB1145C-F04E-468B-A702-8041BA9FFA22}" srcOrd="2" destOrd="0" presId="urn:microsoft.com/office/officeart/2005/8/layout/hierarchy1"/>
    <dgm:cxn modelId="{B4A6061C-F6A5-4CA9-8A7B-2730F903DE1A}" type="presParOf" srcId="{7AB1145C-F04E-468B-A702-8041BA9FFA22}" destId="{AECCCD34-B8BD-4AA7-9299-D9234A595840}" srcOrd="0" destOrd="0" presId="urn:microsoft.com/office/officeart/2005/8/layout/hierarchy1"/>
    <dgm:cxn modelId="{98286D65-96BE-4DBC-93BB-E4F1D4F598B1}" type="presParOf" srcId="{AECCCD34-B8BD-4AA7-9299-D9234A595840}" destId="{0F487E8A-88BF-4B61-BB25-D958A9C92F61}" srcOrd="0" destOrd="0" presId="urn:microsoft.com/office/officeart/2005/8/layout/hierarchy1"/>
    <dgm:cxn modelId="{00ECAEE8-018F-4EE6-BBE5-CA2006176707}" type="presParOf" srcId="{AECCCD34-B8BD-4AA7-9299-D9234A595840}" destId="{682D5DF5-8399-4624-9234-C9CAA3EAB922}" srcOrd="1" destOrd="0" presId="urn:microsoft.com/office/officeart/2005/8/layout/hierarchy1"/>
    <dgm:cxn modelId="{408594A7-4BA1-459F-9662-B38D63E5AB8F}" type="presParOf" srcId="{7AB1145C-F04E-468B-A702-8041BA9FFA22}" destId="{EFC3DB23-E78C-4CAF-B8DF-503A99FC0ADC}" srcOrd="1" destOrd="0" presId="urn:microsoft.com/office/officeart/2005/8/layout/hierarchy1"/>
    <dgm:cxn modelId="{994F6AF4-0F25-47F5-93AE-43456AC96564}" type="presParOf" srcId="{C8DFB812-E1E4-4FDB-8094-08525D6901E3}" destId="{60FDBFB1-6EA9-4275-8A5C-7C603EE5920C}" srcOrd="3" destOrd="0" presId="urn:microsoft.com/office/officeart/2005/8/layout/hierarchy1"/>
    <dgm:cxn modelId="{0151B985-2A42-4C95-A6FE-5D6AB4FA0B58}" type="presParOf" srcId="{60FDBFB1-6EA9-4275-8A5C-7C603EE5920C}" destId="{7A3A3EF4-0CF4-4C31-B77B-FFFAA4E84E40}" srcOrd="0" destOrd="0" presId="urn:microsoft.com/office/officeart/2005/8/layout/hierarchy1"/>
    <dgm:cxn modelId="{5FC02C09-5015-4731-8A01-84001AC24AA5}" type="presParOf" srcId="{7A3A3EF4-0CF4-4C31-B77B-FFFAA4E84E40}" destId="{001DB175-EB16-4A75-9627-8DBB3878902A}" srcOrd="0" destOrd="0" presId="urn:microsoft.com/office/officeart/2005/8/layout/hierarchy1"/>
    <dgm:cxn modelId="{83F01E60-1D68-425B-8A10-2D653720839E}" type="presParOf" srcId="{7A3A3EF4-0CF4-4C31-B77B-FFFAA4E84E40}" destId="{4C5F17F3-060D-4CA4-8A3C-543C87BAF922}" srcOrd="1" destOrd="0" presId="urn:microsoft.com/office/officeart/2005/8/layout/hierarchy1"/>
    <dgm:cxn modelId="{C56D0DE1-3B64-4510-8AAD-ADA88C492B7C}" type="presParOf" srcId="{60FDBFB1-6EA9-4275-8A5C-7C603EE5920C}" destId="{831C46BA-BD26-44C0-8857-46C65CB91FB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A7BD93-D153-4FB2-B70F-BA07E7BB2981}" type="doc">
      <dgm:prSet loTypeId="urn:microsoft.com/office/officeart/2005/8/layout/venn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D1B8AF53-BB17-4F0A-8C87-D607844A7EC7}">
      <dgm:prSet phldrT="[Texte]"/>
      <dgm:spPr/>
      <dgm:t>
        <a:bodyPr/>
        <a:lstStyle/>
        <a:p>
          <a:r>
            <a:rPr lang="fr-FR" dirty="0"/>
            <a:t>Incitation à l’investissement dans la langue que l’on apprend ( ici, le français)</a:t>
          </a:r>
        </a:p>
      </dgm:t>
    </dgm:pt>
    <dgm:pt modelId="{623D33F7-FAC1-4F19-84F9-3B7828122ADE}" type="parTrans" cxnId="{F3F2606E-4627-4EEB-8EE9-6EE038DA91E1}">
      <dgm:prSet/>
      <dgm:spPr/>
      <dgm:t>
        <a:bodyPr/>
        <a:lstStyle/>
        <a:p>
          <a:endParaRPr lang="fr-FR"/>
        </a:p>
      </dgm:t>
    </dgm:pt>
    <dgm:pt modelId="{80C33C4D-F45C-4E53-9E5E-1E04441F3EC5}" type="sibTrans" cxnId="{F3F2606E-4627-4EEB-8EE9-6EE038DA91E1}">
      <dgm:prSet/>
      <dgm:spPr/>
      <dgm:t>
        <a:bodyPr/>
        <a:lstStyle/>
        <a:p>
          <a:endParaRPr lang="fr-FR"/>
        </a:p>
      </dgm:t>
    </dgm:pt>
    <dgm:pt modelId="{624E3926-E36E-4397-808F-A4B4CCAA2FF6}">
      <dgm:prSet phldrT="[Texte]"/>
      <dgm:spPr/>
      <dgm:t>
        <a:bodyPr/>
        <a:lstStyle/>
        <a:p>
          <a:r>
            <a:rPr lang="fr-FR" dirty="0"/>
            <a:t>Rapport affectif à l’écrit</a:t>
          </a:r>
        </a:p>
      </dgm:t>
    </dgm:pt>
    <dgm:pt modelId="{AC8607F7-E969-45BA-80C6-2AC4729F3AA2}" type="parTrans" cxnId="{4C8DBE9B-F5F2-4AEC-BC1A-039314CFB98D}">
      <dgm:prSet/>
      <dgm:spPr/>
      <dgm:t>
        <a:bodyPr/>
        <a:lstStyle/>
        <a:p>
          <a:endParaRPr lang="fr-FR"/>
        </a:p>
      </dgm:t>
    </dgm:pt>
    <dgm:pt modelId="{2B7054CA-FAB6-44F0-A596-DCD3B0E56D4D}" type="sibTrans" cxnId="{4C8DBE9B-F5F2-4AEC-BC1A-039314CFB98D}">
      <dgm:prSet/>
      <dgm:spPr/>
      <dgm:t>
        <a:bodyPr/>
        <a:lstStyle/>
        <a:p>
          <a:endParaRPr lang="fr-FR"/>
        </a:p>
      </dgm:t>
    </dgm:pt>
    <dgm:pt modelId="{8AB7233A-26E3-4425-9899-68CB10876D96}">
      <dgm:prSet phldrT="[Texte]"/>
      <dgm:spPr/>
      <dgm:t>
        <a:bodyPr/>
        <a:lstStyle/>
        <a:p>
          <a:r>
            <a:rPr lang="fr-FR" dirty="0"/>
            <a:t>Chemin de l’appropriation de la langue que l’on manipule, triture, etc.</a:t>
          </a:r>
        </a:p>
      </dgm:t>
    </dgm:pt>
    <dgm:pt modelId="{248BE9BA-7D5C-487E-990D-E5B95A3114B0}" type="parTrans" cxnId="{2BBDB34B-30B5-47B4-B3F8-EC6EAFFA3266}">
      <dgm:prSet/>
      <dgm:spPr/>
      <dgm:t>
        <a:bodyPr/>
        <a:lstStyle/>
        <a:p>
          <a:endParaRPr lang="fr-FR"/>
        </a:p>
      </dgm:t>
    </dgm:pt>
    <dgm:pt modelId="{8228D7CC-88BD-40C2-9601-83A74C4EFED6}" type="sibTrans" cxnId="{2BBDB34B-30B5-47B4-B3F8-EC6EAFFA3266}">
      <dgm:prSet/>
      <dgm:spPr/>
      <dgm:t>
        <a:bodyPr/>
        <a:lstStyle/>
        <a:p>
          <a:endParaRPr lang="fr-FR"/>
        </a:p>
      </dgm:t>
    </dgm:pt>
    <dgm:pt modelId="{4A74B2C5-3BBC-4C88-9E34-317E9B401A66}">
      <dgm:prSet phldrT="[Texte]"/>
      <dgm:spPr/>
      <dgm:t>
        <a:bodyPr/>
        <a:lstStyle/>
        <a:p>
          <a:r>
            <a:rPr lang="fr-FR" dirty="0"/>
            <a:t>Communication avec les autres, échanges</a:t>
          </a:r>
        </a:p>
      </dgm:t>
    </dgm:pt>
    <dgm:pt modelId="{893A1234-7F06-40D9-9082-C0589B270A0E}" type="parTrans" cxnId="{C41D6EC1-6634-4ECC-BED4-6A4544C8D729}">
      <dgm:prSet/>
      <dgm:spPr/>
      <dgm:t>
        <a:bodyPr/>
        <a:lstStyle/>
        <a:p>
          <a:endParaRPr lang="fr-FR"/>
        </a:p>
      </dgm:t>
    </dgm:pt>
    <dgm:pt modelId="{C67EA029-6566-462B-B281-1DE131E15E7B}" type="sibTrans" cxnId="{C41D6EC1-6634-4ECC-BED4-6A4544C8D729}">
      <dgm:prSet/>
      <dgm:spPr/>
      <dgm:t>
        <a:bodyPr/>
        <a:lstStyle/>
        <a:p>
          <a:endParaRPr lang="fr-FR"/>
        </a:p>
      </dgm:t>
    </dgm:pt>
    <dgm:pt modelId="{93C4B6A3-93FA-48F3-A05F-6118E91DC3AD}" type="pres">
      <dgm:prSet presAssocID="{32A7BD93-D153-4FB2-B70F-BA07E7BB2981}" presName="Name0" presStyleCnt="0">
        <dgm:presLayoutVars>
          <dgm:dir/>
          <dgm:resizeHandles val="exact"/>
        </dgm:presLayoutVars>
      </dgm:prSet>
      <dgm:spPr/>
    </dgm:pt>
    <dgm:pt modelId="{2F4639F0-B276-4A2D-B13C-5AE18F190E40}" type="pres">
      <dgm:prSet presAssocID="{D1B8AF53-BB17-4F0A-8C87-D607844A7EC7}" presName="Name5" presStyleLbl="vennNode1" presStyleIdx="0" presStyleCnt="4">
        <dgm:presLayoutVars>
          <dgm:bulletEnabled val="1"/>
        </dgm:presLayoutVars>
      </dgm:prSet>
      <dgm:spPr/>
    </dgm:pt>
    <dgm:pt modelId="{9E51D496-D5DC-4E4C-B9DC-B39D8D5C9CE2}" type="pres">
      <dgm:prSet presAssocID="{80C33C4D-F45C-4E53-9E5E-1E04441F3EC5}" presName="space" presStyleCnt="0"/>
      <dgm:spPr/>
    </dgm:pt>
    <dgm:pt modelId="{6D4CC436-29EC-4B30-A689-CAAEB0D89A5A}" type="pres">
      <dgm:prSet presAssocID="{624E3926-E36E-4397-808F-A4B4CCAA2FF6}" presName="Name5" presStyleLbl="vennNode1" presStyleIdx="1" presStyleCnt="4">
        <dgm:presLayoutVars>
          <dgm:bulletEnabled val="1"/>
        </dgm:presLayoutVars>
      </dgm:prSet>
      <dgm:spPr/>
    </dgm:pt>
    <dgm:pt modelId="{72C5F9FF-0A2C-4EF5-8DF4-DCBD31F8FBE7}" type="pres">
      <dgm:prSet presAssocID="{2B7054CA-FAB6-44F0-A596-DCD3B0E56D4D}" presName="space" presStyleCnt="0"/>
      <dgm:spPr/>
    </dgm:pt>
    <dgm:pt modelId="{8CCD5982-616C-4433-BCC4-081EDCC77810}" type="pres">
      <dgm:prSet presAssocID="{8AB7233A-26E3-4425-9899-68CB10876D96}" presName="Name5" presStyleLbl="vennNode1" presStyleIdx="2" presStyleCnt="4">
        <dgm:presLayoutVars>
          <dgm:bulletEnabled val="1"/>
        </dgm:presLayoutVars>
      </dgm:prSet>
      <dgm:spPr/>
    </dgm:pt>
    <dgm:pt modelId="{39D341CF-9500-49E2-B0BC-D02038AC0AFE}" type="pres">
      <dgm:prSet presAssocID="{8228D7CC-88BD-40C2-9601-83A74C4EFED6}" presName="space" presStyleCnt="0"/>
      <dgm:spPr/>
    </dgm:pt>
    <dgm:pt modelId="{E42E4EEC-4145-4262-9EF1-9D36C8E82CA4}" type="pres">
      <dgm:prSet presAssocID="{4A74B2C5-3BBC-4C88-9E34-317E9B401A66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BC2BBE35-875B-4379-B70B-F5FE3684E38D}" type="presOf" srcId="{624E3926-E36E-4397-808F-A4B4CCAA2FF6}" destId="{6D4CC436-29EC-4B30-A689-CAAEB0D89A5A}" srcOrd="0" destOrd="0" presId="urn:microsoft.com/office/officeart/2005/8/layout/venn3"/>
    <dgm:cxn modelId="{2BBDB34B-30B5-47B4-B3F8-EC6EAFFA3266}" srcId="{32A7BD93-D153-4FB2-B70F-BA07E7BB2981}" destId="{8AB7233A-26E3-4425-9899-68CB10876D96}" srcOrd="2" destOrd="0" parTransId="{248BE9BA-7D5C-487E-990D-E5B95A3114B0}" sibTransId="{8228D7CC-88BD-40C2-9601-83A74C4EFED6}"/>
    <dgm:cxn modelId="{339A764C-C756-4F20-9326-61DFA3EE18A2}" type="presOf" srcId="{D1B8AF53-BB17-4F0A-8C87-D607844A7EC7}" destId="{2F4639F0-B276-4A2D-B13C-5AE18F190E40}" srcOrd="0" destOrd="0" presId="urn:microsoft.com/office/officeart/2005/8/layout/venn3"/>
    <dgm:cxn modelId="{F3F2606E-4627-4EEB-8EE9-6EE038DA91E1}" srcId="{32A7BD93-D153-4FB2-B70F-BA07E7BB2981}" destId="{D1B8AF53-BB17-4F0A-8C87-D607844A7EC7}" srcOrd="0" destOrd="0" parTransId="{623D33F7-FAC1-4F19-84F9-3B7828122ADE}" sibTransId="{80C33C4D-F45C-4E53-9E5E-1E04441F3EC5}"/>
    <dgm:cxn modelId="{6E3D4271-CCE7-4B68-86A5-3F5C5E023543}" type="presOf" srcId="{32A7BD93-D153-4FB2-B70F-BA07E7BB2981}" destId="{93C4B6A3-93FA-48F3-A05F-6118E91DC3AD}" srcOrd="0" destOrd="0" presId="urn:microsoft.com/office/officeart/2005/8/layout/venn3"/>
    <dgm:cxn modelId="{4C8DBE9B-F5F2-4AEC-BC1A-039314CFB98D}" srcId="{32A7BD93-D153-4FB2-B70F-BA07E7BB2981}" destId="{624E3926-E36E-4397-808F-A4B4CCAA2FF6}" srcOrd="1" destOrd="0" parTransId="{AC8607F7-E969-45BA-80C6-2AC4729F3AA2}" sibTransId="{2B7054CA-FAB6-44F0-A596-DCD3B0E56D4D}"/>
    <dgm:cxn modelId="{C41D6EC1-6634-4ECC-BED4-6A4544C8D729}" srcId="{32A7BD93-D153-4FB2-B70F-BA07E7BB2981}" destId="{4A74B2C5-3BBC-4C88-9E34-317E9B401A66}" srcOrd="3" destOrd="0" parTransId="{893A1234-7F06-40D9-9082-C0589B270A0E}" sibTransId="{C67EA029-6566-462B-B281-1DE131E15E7B}"/>
    <dgm:cxn modelId="{F65688EA-EC3F-4F4A-948C-858C2B3F6E06}" type="presOf" srcId="{4A74B2C5-3BBC-4C88-9E34-317E9B401A66}" destId="{E42E4EEC-4145-4262-9EF1-9D36C8E82CA4}" srcOrd="0" destOrd="0" presId="urn:microsoft.com/office/officeart/2005/8/layout/venn3"/>
    <dgm:cxn modelId="{673740EB-4D62-41E2-AA1C-E07F558B9371}" type="presOf" srcId="{8AB7233A-26E3-4425-9899-68CB10876D96}" destId="{8CCD5982-616C-4433-BCC4-081EDCC77810}" srcOrd="0" destOrd="0" presId="urn:microsoft.com/office/officeart/2005/8/layout/venn3"/>
    <dgm:cxn modelId="{CF4C5947-23B7-491C-BE87-311D5AB23506}" type="presParOf" srcId="{93C4B6A3-93FA-48F3-A05F-6118E91DC3AD}" destId="{2F4639F0-B276-4A2D-B13C-5AE18F190E40}" srcOrd="0" destOrd="0" presId="urn:microsoft.com/office/officeart/2005/8/layout/venn3"/>
    <dgm:cxn modelId="{62688B43-8F5B-41AD-BFAF-39DA4C54680A}" type="presParOf" srcId="{93C4B6A3-93FA-48F3-A05F-6118E91DC3AD}" destId="{9E51D496-D5DC-4E4C-B9DC-B39D8D5C9CE2}" srcOrd="1" destOrd="0" presId="urn:microsoft.com/office/officeart/2005/8/layout/venn3"/>
    <dgm:cxn modelId="{D4EDF4F7-EB2B-4E1E-8073-D1F855063E9B}" type="presParOf" srcId="{93C4B6A3-93FA-48F3-A05F-6118E91DC3AD}" destId="{6D4CC436-29EC-4B30-A689-CAAEB0D89A5A}" srcOrd="2" destOrd="0" presId="urn:microsoft.com/office/officeart/2005/8/layout/venn3"/>
    <dgm:cxn modelId="{CC4624AF-8D64-466A-8338-CFEF449478BA}" type="presParOf" srcId="{93C4B6A3-93FA-48F3-A05F-6118E91DC3AD}" destId="{72C5F9FF-0A2C-4EF5-8DF4-DCBD31F8FBE7}" srcOrd="3" destOrd="0" presId="urn:microsoft.com/office/officeart/2005/8/layout/venn3"/>
    <dgm:cxn modelId="{F7EA8BDE-C6FC-45A1-B50D-859AC198CF66}" type="presParOf" srcId="{93C4B6A3-93FA-48F3-A05F-6118E91DC3AD}" destId="{8CCD5982-616C-4433-BCC4-081EDCC77810}" srcOrd="4" destOrd="0" presId="urn:microsoft.com/office/officeart/2005/8/layout/venn3"/>
    <dgm:cxn modelId="{B88BDBB1-FCD6-42A8-96AD-0EECEA6FD123}" type="presParOf" srcId="{93C4B6A3-93FA-48F3-A05F-6118E91DC3AD}" destId="{39D341CF-9500-49E2-B0BC-D02038AC0AFE}" srcOrd="5" destOrd="0" presId="urn:microsoft.com/office/officeart/2005/8/layout/venn3"/>
    <dgm:cxn modelId="{50F336AE-1427-41CF-9F9F-BCC51EF71209}" type="presParOf" srcId="{93C4B6A3-93FA-48F3-A05F-6118E91DC3AD}" destId="{E42E4EEC-4145-4262-9EF1-9D36C8E82CA4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8FC1E8-AB39-4666-942A-6BF9333E9EC1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accent1_2" csCatId="accent1" phldr="1"/>
      <dgm:spPr/>
    </dgm:pt>
    <dgm:pt modelId="{113A0D2C-3697-48DF-AE0F-7010E38AC7A7}">
      <dgm:prSet phldrT="[Texte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fr-FR" b="1"/>
            <a:t>Du social</a:t>
          </a:r>
        </a:p>
        <a:p>
          <a:pPr>
            <a:lnSpc>
              <a:spcPct val="100000"/>
            </a:lnSpc>
            <a:defRPr cap="all"/>
          </a:pPr>
          <a:r>
            <a:rPr lang="fr-FR"/>
            <a:t>(échanges, relations entre les personnes)</a:t>
          </a:r>
        </a:p>
      </dgm:t>
    </dgm:pt>
    <dgm:pt modelId="{D5518B3A-0A3D-4F90-9570-A57B950C2F08}" type="parTrans" cxnId="{42B21368-34EC-4CBB-9DE2-90329E42A787}">
      <dgm:prSet/>
      <dgm:spPr/>
      <dgm:t>
        <a:bodyPr/>
        <a:lstStyle/>
        <a:p>
          <a:endParaRPr lang="fr-FR"/>
        </a:p>
      </dgm:t>
    </dgm:pt>
    <dgm:pt modelId="{BAA1969E-12D1-4307-85C8-E8DBE86CECC4}" type="sibTrans" cxnId="{42B21368-34EC-4CBB-9DE2-90329E42A787}">
      <dgm:prSet/>
      <dgm:spPr/>
      <dgm:t>
        <a:bodyPr/>
        <a:lstStyle/>
        <a:p>
          <a:endParaRPr lang="fr-FR"/>
        </a:p>
      </dgm:t>
    </dgm:pt>
    <dgm:pt modelId="{39D80A2D-E6CE-4119-8CA6-F2245BF02E1A}">
      <dgm:prSet phldrT="[Texte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fr-FR" b="1"/>
            <a:t>Du pédagogique</a:t>
          </a:r>
        </a:p>
        <a:p>
          <a:pPr>
            <a:lnSpc>
              <a:spcPct val="100000"/>
            </a:lnSpc>
            <a:defRPr cap="all"/>
          </a:pPr>
          <a:r>
            <a:rPr lang="fr-FR"/>
            <a:t>(apprentissage de techniques, observation de textes d’écrivains, développement du goût de l’apprentissage)</a:t>
          </a:r>
        </a:p>
      </dgm:t>
    </dgm:pt>
    <dgm:pt modelId="{E84C874F-35A8-4673-9B1C-55D32F83B71A}" type="parTrans" cxnId="{D5672DC4-C6CE-4F1E-B6D5-F5BEE8FD3FE4}">
      <dgm:prSet/>
      <dgm:spPr/>
      <dgm:t>
        <a:bodyPr/>
        <a:lstStyle/>
        <a:p>
          <a:endParaRPr lang="fr-FR"/>
        </a:p>
      </dgm:t>
    </dgm:pt>
    <dgm:pt modelId="{36670FF8-ED2F-42C8-8F37-89F9C1791238}" type="sibTrans" cxnId="{D5672DC4-C6CE-4F1E-B6D5-F5BEE8FD3FE4}">
      <dgm:prSet/>
      <dgm:spPr/>
      <dgm:t>
        <a:bodyPr/>
        <a:lstStyle/>
        <a:p>
          <a:endParaRPr lang="fr-FR"/>
        </a:p>
      </dgm:t>
    </dgm:pt>
    <dgm:pt modelId="{7ED2F5F2-8509-4DAF-8520-A50CE55CF50A}">
      <dgm:prSet phldrT="[Texte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fr-FR" b="1"/>
            <a:t>Du culturel</a:t>
          </a:r>
        </a:p>
        <a:p>
          <a:pPr>
            <a:lnSpc>
              <a:spcPct val="100000"/>
            </a:lnSpc>
            <a:defRPr cap="all"/>
          </a:pPr>
          <a:r>
            <a:rPr lang="fr-FR"/>
            <a:t>(textes littéraires, ouverture culturelle, goût de lire..)</a:t>
          </a:r>
        </a:p>
      </dgm:t>
    </dgm:pt>
    <dgm:pt modelId="{E0C3C8B7-E05E-4C28-ABCF-662DC1AE5C98}" type="parTrans" cxnId="{106DB347-28C2-4598-90B1-6A678D5CFE6C}">
      <dgm:prSet/>
      <dgm:spPr/>
      <dgm:t>
        <a:bodyPr/>
        <a:lstStyle/>
        <a:p>
          <a:endParaRPr lang="fr-FR"/>
        </a:p>
      </dgm:t>
    </dgm:pt>
    <dgm:pt modelId="{3546D7F0-2BB9-4C00-B91E-15B33C303802}" type="sibTrans" cxnId="{106DB347-28C2-4598-90B1-6A678D5CFE6C}">
      <dgm:prSet/>
      <dgm:spPr/>
      <dgm:t>
        <a:bodyPr/>
        <a:lstStyle/>
        <a:p>
          <a:endParaRPr lang="fr-FR"/>
        </a:p>
      </dgm:t>
    </dgm:pt>
    <dgm:pt modelId="{97A6D4C6-3BB4-4684-BA13-5A0F742B7EB6}" type="pres">
      <dgm:prSet presAssocID="{8F8FC1E8-AB39-4666-942A-6BF9333E9EC1}" presName="root" presStyleCnt="0">
        <dgm:presLayoutVars>
          <dgm:dir/>
          <dgm:resizeHandles val="exact"/>
        </dgm:presLayoutVars>
      </dgm:prSet>
      <dgm:spPr/>
    </dgm:pt>
    <dgm:pt modelId="{98BAE64D-AEC7-48E0-B8E7-3CB17CC55C12}" type="pres">
      <dgm:prSet presAssocID="{113A0D2C-3697-48DF-AE0F-7010E38AC7A7}" presName="compNode" presStyleCnt="0"/>
      <dgm:spPr/>
    </dgm:pt>
    <dgm:pt modelId="{A35D20D6-293D-4A6B-A514-D8C37293ADDA}" type="pres">
      <dgm:prSet presAssocID="{113A0D2C-3697-48DF-AE0F-7010E38AC7A7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7A3CC3DE-DF3E-417B-9507-65F9360D268E}" type="pres">
      <dgm:prSet presAssocID="{113A0D2C-3697-48DF-AE0F-7010E38AC7A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e"/>
        </a:ext>
      </dgm:extLst>
    </dgm:pt>
    <dgm:pt modelId="{B14A1D35-AB4F-4E4E-9B33-D477A0B35826}" type="pres">
      <dgm:prSet presAssocID="{113A0D2C-3697-48DF-AE0F-7010E38AC7A7}" presName="spaceRect" presStyleCnt="0"/>
      <dgm:spPr/>
    </dgm:pt>
    <dgm:pt modelId="{D7052F65-4FD8-4525-9607-5625FDBF464F}" type="pres">
      <dgm:prSet presAssocID="{113A0D2C-3697-48DF-AE0F-7010E38AC7A7}" presName="textRect" presStyleLbl="revTx" presStyleIdx="0" presStyleCnt="3">
        <dgm:presLayoutVars>
          <dgm:chMax val="1"/>
          <dgm:chPref val="1"/>
        </dgm:presLayoutVars>
      </dgm:prSet>
      <dgm:spPr/>
    </dgm:pt>
    <dgm:pt modelId="{F1CACCB2-247D-4C7C-B824-EF3823748A91}" type="pres">
      <dgm:prSet presAssocID="{BAA1969E-12D1-4307-85C8-E8DBE86CECC4}" presName="sibTrans" presStyleCnt="0"/>
      <dgm:spPr/>
    </dgm:pt>
    <dgm:pt modelId="{A6EFB42B-EBBD-4CF7-A0DB-9B719B9D46E2}" type="pres">
      <dgm:prSet presAssocID="{39D80A2D-E6CE-4119-8CA6-F2245BF02E1A}" presName="compNode" presStyleCnt="0"/>
      <dgm:spPr/>
    </dgm:pt>
    <dgm:pt modelId="{5D4B1BBA-55F1-40B4-855D-208B26008818}" type="pres">
      <dgm:prSet presAssocID="{39D80A2D-E6CE-4119-8CA6-F2245BF02E1A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4C3B9C1F-F371-46AA-A1A0-3E96573FD6BD}" type="pres">
      <dgm:prSet presAssocID="{39D80A2D-E6CE-4119-8CA6-F2245BF02E1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rcles with Lines"/>
        </a:ext>
      </dgm:extLst>
    </dgm:pt>
    <dgm:pt modelId="{A4926F35-CB36-422F-8A4A-8F938D28BEE1}" type="pres">
      <dgm:prSet presAssocID="{39D80A2D-E6CE-4119-8CA6-F2245BF02E1A}" presName="spaceRect" presStyleCnt="0"/>
      <dgm:spPr/>
    </dgm:pt>
    <dgm:pt modelId="{1098E7D3-2EAA-46C4-935C-DAC7741D3361}" type="pres">
      <dgm:prSet presAssocID="{39D80A2D-E6CE-4119-8CA6-F2245BF02E1A}" presName="textRect" presStyleLbl="revTx" presStyleIdx="1" presStyleCnt="3">
        <dgm:presLayoutVars>
          <dgm:chMax val="1"/>
          <dgm:chPref val="1"/>
        </dgm:presLayoutVars>
      </dgm:prSet>
      <dgm:spPr/>
    </dgm:pt>
    <dgm:pt modelId="{09F70F25-E6E2-4A87-9E9E-A41535D2868E}" type="pres">
      <dgm:prSet presAssocID="{36670FF8-ED2F-42C8-8F37-89F9C1791238}" presName="sibTrans" presStyleCnt="0"/>
      <dgm:spPr/>
    </dgm:pt>
    <dgm:pt modelId="{24480EFF-3E36-4DF0-A086-6FE986E463AB}" type="pres">
      <dgm:prSet presAssocID="{7ED2F5F2-8509-4DAF-8520-A50CE55CF50A}" presName="compNode" presStyleCnt="0"/>
      <dgm:spPr/>
    </dgm:pt>
    <dgm:pt modelId="{AEC64D33-7190-442E-96C7-7711CBF5CE16}" type="pres">
      <dgm:prSet presAssocID="{7ED2F5F2-8509-4DAF-8520-A50CE55CF50A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768EEF66-8B44-450C-A95D-3804ED0B7B13}" type="pres">
      <dgm:prSet presAssocID="{7ED2F5F2-8509-4DAF-8520-A50CE55CF50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vres"/>
        </a:ext>
      </dgm:extLst>
    </dgm:pt>
    <dgm:pt modelId="{F2C6A0D0-072E-46EC-80E5-AC1F24AD365B}" type="pres">
      <dgm:prSet presAssocID="{7ED2F5F2-8509-4DAF-8520-A50CE55CF50A}" presName="spaceRect" presStyleCnt="0"/>
      <dgm:spPr/>
    </dgm:pt>
    <dgm:pt modelId="{6C34561D-2B8D-40CB-B48E-507D0F861886}" type="pres">
      <dgm:prSet presAssocID="{7ED2F5F2-8509-4DAF-8520-A50CE55CF50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783C75C-FCCB-47A8-A57A-55299B55747C}" type="presOf" srcId="{8F8FC1E8-AB39-4666-942A-6BF9333E9EC1}" destId="{97A6D4C6-3BB4-4684-BA13-5A0F742B7EB6}" srcOrd="0" destOrd="0" presId="urn:microsoft.com/office/officeart/2018/5/layout/IconLeafLabelList"/>
    <dgm:cxn modelId="{106DB347-28C2-4598-90B1-6A678D5CFE6C}" srcId="{8F8FC1E8-AB39-4666-942A-6BF9333E9EC1}" destId="{7ED2F5F2-8509-4DAF-8520-A50CE55CF50A}" srcOrd="2" destOrd="0" parTransId="{E0C3C8B7-E05E-4C28-ABCF-662DC1AE5C98}" sibTransId="{3546D7F0-2BB9-4C00-B91E-15B33C303802}"/>
    <dgm:cxn modelId="{42B21368-34EC-4CBB-9DE2-90329E42A787}" srcId="{8F8FC1E8-AB39-4666-942A-6BF9333E9EC1}" destId="{113A0D2C-3697-48DF-AE0F-7010E38AC7A7}" srcOrd="0" destOrd="0" parTransId="{D5518B3A-0A3D-4F90-9570-A57B950C2F08}" sibTransId="{BAA1969E-12D1-4307-85C8-E8DBE86CECC4}"/>
    <dgm:cxn modelId="{F5D06F51-043D-43E8-BD24-7292AC3CB841}" type="presOf" srcId="{113A0D2C-3697-48DF-AE0F-7010E38AC7A7}" destId="{D7052F65-4FD8-4525-9607-5625FDBF464F}" srcOrd="0" destOrd="0" presId="urn:microsoft.com/office/officeart/2018/5/layout/IconLeafLabelList"/>
    <dgm:cxn modelId="{FFACEC76-AC48-45EB-A73F-B66D65812B4F}" type="presOf" srcId="{7ED2F5F2-8509-4DAF-8520-A50CE55CF50A}" destId="{6C34561D-2B8D-40CB-B48E-507D0F861886}" srcOrd="0" destOrd="0" presId="urn:microsoft.com/office/officeart/2018/5/layout/IconLeafLabelList"/>
    <dgm:cxn modelId="{D5672DC4-C6CE-4F1E-B6D5-F5BEE8FD3FE4}" srcId="{8F8FC1E8-AB39-4666-942A-6BF9333E9EC1}" destId="{39D80A2D-E6CE-4119-8CA6-F2245BF02E1A}" srcOrd="1" destOrd="0" parTransId="{E84C874F-35A8-4673-9B1C-55D32F83B71A}" sibTransId="{36670FF8-ED2F-42C8-8F37-89F9C1791238}"/>
    <dgm:cxn modelId="{E508DFF3-5E48-4215-8B38-5BDF6368B346}" type="presOf" srcId="{39D80A2D-E6CE-4119-8CA6-F2245BF02E1A}" destId="{1098E7D3-2EAA-46C4-935C-DAC7741D3361}" srcOrd="0" destOrd="0" presId="urn:microsoft.com/office/officeart/2018/5/layout/IconLeafLabelList"/>
    <dgm:cxn modelId="{BED724DA-FE85-4BD1-AD09-D175B82055B1}" type="presParOf" srcId="{97A6D4C6-3BB4-4684-BA13-5A0F742B7EB6}" destId="{98BAE64D-AEC7-48E0-B8E7-3CB17CC55C12}" srcOrd="0" destOrd="0" presId="urn:microsoft.com/office/officeart/2018/5/layout/IconLeafLabelList"/>
    <dgm:cxn modelId="{A1560FA5-76AA-4FF8-9C56-058162FCC712}" type="presParOf" srcId="{98BAE64D-AEC7-48E0-B8E7-3CB17CC55C12}" destId="{A35D20D6-293D-4A6B-A514-D8C37293ADDA}" srcOrd="0" destOrd="0" presId="urn:microsoft.com/office/officeart/2018/5/layout/IconLeafLabelList"/>
    <dgm:cxn modelId="{DE5BDDEE-42F4-43D4-B747-79F330EA6CF8}" type="presParOf" srcId="{98BAE64D-AEC7-48E0-B8E7-3CB17CC55C12}" destId="{7A3CC3DE-DF3E-417B-9507-65F9360D268E}" srcOrd="1" destOrd="0" presId="urn:microsoft.com/office/officeart/2018/5/layout/IconLeafLabelList"/>
    <dgm:cxn modelId="{D0B31121-0E78-4A24-AA3F-94E04277A5A5}" type="presParOf" srcId="{98BAE64D-AEC7-48E0-B8E7-3CB17CC55C12}" destId="{B14A1D35-AB4F-4E4E-9B33-D477A0B35826}" srcOrd="2" destOrd="0" presId="urn:microsoft.com/office/officeart/2018/5/layout/IconLeafLabelList"/>
    <dgm:cxn modelId="{B3C3BAD3-51B7-4700-B2AD-3D8339889281}" type="presParOf" srcId="{98BAE64D-AEC7-48E0-B8E7-3CB17CC55C12}" destId="{D7052F65-4FD8-4525-9607-5625FDBF464F}" srcOrd="3" destOrd="0" presId="urn:microsoft.com/office/officeart/2018/5/layout/IconLeafLabelList"/>
    <dgm:cxn modelId="{3F4E56F8-124E-454D-96A5-19E1122CE3AD}" type="presParOf" srcId="{97A6D4C6-3BB4-4684-BA13-5A0F742B7EB6}" destId="{F1CACCB2-247D-4C7C-B824-EF3823748A91}" srcOrd="1" destOrd="0" presId="urn:microsoft.com/office/officeart/2018/5/layout/IconLeafLabelList"/>
    <dgm:cxn modelId="{BF3B1792-B470-489A-A10E-D6024805A5C9}" type="presParOf" srcId="{97A6D4C6-3BB4-4684-BA13-5A0F742B7EB6}" destId="{A6EFB42B-EBBD-4CF7-A0DB-9B719B9D46E2}" srcOrd="2" destOrd="0" presId="urn:microsoft.com/office/officeart/2018/5/layout/IconLeafLabelList"/>
    <dgm:cxn modelId="{90EAFEFD-03DC-40FE-8282-1D5AF46AE2A4}" type="presParOf" srcId="{A6EFB42B-EBBD-4CF7-A0DB-9B719B9D46E2}" destId="{5D4B1BBA-55F1-40B4-855D-208B26008818}" srcOrd="0" destOrd="0" presId="urn:microsoft.com/office/officeart/2018/5/layout/IconLeafLabelList"/>
    <dgm:cxn modelId="{5357E1EC-4869-49F8-B5EB-B412B4FE51F2}" type="presParOf" srcId="{A6EFB42B-EBBD-4CF7-A0DB-9B719B9D46E2}" destId="{4C3B9C1F-F371-46AA-A1A0-3E96573FD6BD}" srcOrd="1" destOrd="0" presId="urn:microsoft.com/office/officeart/2018/5/layout/IconLeafLabelList"/>
    <dgm:cxn modelId="{2BC96B79-111B-4E04-8912-502441C5F507}" type="presParOf" srcId="{A6EFB42B-EBBD-4CF7-A0DB-9B719B9D46E2}" destId="{A4926F35-CB36-422F-8A4A-8F938D28BEE1}" srcOrd="2" destOrd="0" presId="urn:microsoft.com/office/officeart/2018/5/layout/IconLeafLabelList"/>
    <dgm:cxn modelId="{9E8077A2-006F-4B41-992E-4990A75578F6}" type="presParOf" srcId="{A6EFB42B-EBBD-4CF7-A0DB-9B719B9D46E2}" destId="{1098E7D3-2EAA-46C4-935C-DAC7741D3361}" srcOrd="3" destOrd="0" presId="urn:microsoft.com/office/officeart/2018/5/layout/IconLeafLabelList"/>
    <dgm:cxn modelId="{75121E46-B7EC-43FB-916A-46F938AB984F}" type="presParOf" srcId="{97A6D4C6-3BB4-4684-BA13-5A0F742B7EB6}" destId="{09F70F25-E6E2-4A87-9E9E-A41535D2868E}" srcOrd="3" destOrd="0" presId="urn:microsoft.com/office/officeart/2018/5/layout/IconLeafLabelList"/>
    <dgm:cxn modelId="{1E2383B8-F170-461A-A166-A9B1FCB84928}" type="presParOf" srcId="{97A6D4C6-3BB4-4684-BA13-5A0F742B7EB6}" destId="{24480EFF-3E36-4DF0-A086-6FE986E463AB}" srcOrd="4" destOrd="0" presId="urn:microsoft.com/office/officeart/2018/5/layout/IconLeafLabelList"/>
    <dgm:cxn modelId="{19F06B07-3845-4E2C-84DD-92EEEB03F40D}" type="presParOf" srcId="{24480EFF-3E36-4DF0-A086-6FE986E463AB}" destId="{AEC64D33-7190-442E-96C7-7711CBF5CE16}" srcOrd="0" destOrd="0" presId="urn:microsoft.com/office/officeart/2018/5/layout/IconLeafLabelList"/>
    <dgm:cxn modelId="{750AC5DE-6A1C-4BBD-BFED-47EAF7BA1879}" type="presParOf" srcId="{24480EFF-3E36-4DF0-A086-6FE986E463AB}" destId="{768EEF66-8B44-450C-A95D-3804ED0B7B13}" srcOrd="1" destOrd="0" presId="urn:microsoft.com/office/officeart/2018/5/layout/IconLeafLabelList"/>
    <dgm:cxn modelId="{766E9EB4-00C9-47AD-BCB7-1933CE098348}" type="presParOf" srcId="{24480EFF-3E36-4DF0-A086-6FE986E463AB}" destId="{F2C6A0D0-072E-46EC-80E5-AC1F24AD365B}" srcOrd="2" destOrd="0" presId="urn:microsoft.com/office/officeart/2018/5/layout/IconLeafLabelList"/>
    <dgm:cxn modelId="{F4CB1A60-29F6-4F03-8F1B-19F2ED9B6137}" type="presParOf" srcId="{24480EFF-3E36-4DF0-A086-6FE986E463AB}" destId="{6C34561D-2B8D-40CB-B48E-507D0F861886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D51AE8-CD96-4B85-9A75-5889B5AEFD1B}" type="doc">
      <dgm:prSet loTypeId="urn:microsoft.com/office/officeart/2005/8/layout/radial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05B21531-D7CF-418A-A721-C9B494BB73EB}">
      <dgm:prSet phldrT="[Texte]"/>
      <dgm:spPr/>
      <dgm:t>
        <a:bodyPr/>
        <a:lstStyle/>
        <a:p>
          <a:r>
            <a:rPr lang="fr-FR" dirty="0"/>
            <a:t>Pour que ça marche </a:t>
          </a:r>
        </a:p>
      </dgm:t>
    </dgm:pt>
    <dgm:pt modelId="{5747FCBA-9401-4DB2-88AF-FE1B261D2B54}" type="parTrans" cxnId="{3164E558-55F2-411B-84EA-1ACDAECDB876}">
      <dgm:prSet/>
      <dgm:spPr/>
      <dgm:t>
        <a:bodyPr/>
        <a:lstStyle/>
        <a:p>
          <a:endParaRPr lang="fr-FR"/>
        </a:p>
      </dgm:t>
    </dgm:pt>
    <dgm:pt modelId="{BB600FE9-85D5-418A-BE70-02D8CCB60C05}" type="sibTrans" cxnId="{3164E558-55F2-411B-84EA-1ACDAECDB876}">
      <dgm:prSet/>
      <dgm:spPr/>
      <dgm:t>
        <a:bodyPr/>
        <a:lstStyle/>
        <a:p>
          <a:endParaRPr lang="fr-FR"/>
        </a:p>
      </dgm:t>
    </dgm:pt>
    <dgm:pt modelId="{AB200C16-118D-4291-9B0D-8D8DC5DE835A}">
      <dgm:prSet phldrT="[Texte]"/>
      <dgm:spPr/>
      <dgm:t>
        <a:bodyPr/>
        <a:lstStyle/>
        <a:p>
          <a:r>
            <a:rPr lang="fr-FR" dirty="0"/>
            <a:t>Un animateur</a:t>
          </a:r>
        </a:p>
      </dgm:t>
    </dgm:pt>
    <dgm:pt modelId="{A41C95FF-42B0-48B3-AAA7-552E12AF3EC9}" type="parTrans" cxnId="{8A2038FD-D6A5-4984-8E93-0F9070E2D570}">
      <dgm:prSet/>
      <dgm:spPr/>
      <dgm:t>
        <a:bodyPr/>
        <a:lstStyle/>
        <a:p>
          <a:endParaRPr lang="fr-FR"/>
        </a:p>
      </dgm:t>
    </dgm:pt>
    <dgm:pt modelId="{09BB5368-F072-45F5-B5AA-339639D89B8E}" type="sibTrans" cxnId="{8A2038FD-D6A5-4984-8E93-0F9070E2D570}">
      <dgm:prSet/>
      <dgm:spPr/>
      <dgm:t>
        <a:bodyPr/>
        <a:lstStyle/>
        <a:p>
          <a:endParaRPr lang="fr-FR"/>
        </a:p>
      </dgm:t>
    </dgm:pt>
    <dgm:pt modelId="{8820697F-ECBC-432F-A6DC-DCEB5B43488F}">
      <dgm:prSet phldrT="[Texte]"/>
      <dgm:spPr/>
      <dgm:t>
        <a:bodyPr/>
        <a:lstStyle/>
        <a:p>
          <a:r>
            <a:rPr lang="fr-FR" dirty="0"/>
            <a:t>Des propositions d’écriture  comme stimulants</a:t>
          </a:r>
        </a:p>
      </dgm:t>
    </dgm:pt>
    <dgm:pt modelId="{D5447F53-7544-4A08-AD72-2A5EC6C6F2A6}" type="parTrans" cxnId="{B9A2650E-1BA7-476B-988F-17A1A26912E2}">
      <dgm:prSet/>
      <dgm:spPr/>
      <dgm:t>
        <a:bodyPr/>
        <a:lstStyle/>
        <a:p>
          <a:endParaRPr lang="fr-FR"/>
        </a:p>
      </dgm:t>
    </dgm:pt>
    <dgm:pt modelId="{71F99A0F-65BC-4922-99BF-1FA53198E576}" type="sibTrans" cxnId="{B9A2650E-1BA7-476B-988F-17A1A26912E2}">
      <dgm:prSet/>
      <dgm:spPr/>
      <dgm:t>
        <a:bodyPr/>
        <a:lstStyle/>
        <a:p>
          <a:endParaRPr lang="fr-FR"/>
        </a:p>
      </dgm:t>
    </dgm:pt>
    <dgm:pt modelId="{75A01319-D8AB-4D53-BB68-38184227BF69}">
      <dgm:prSet phldrT="[Texte]"/>
      <dgm:spPr/>
      <dgm:t>
        <a:bodyPr/>
        <a:lstStyle/>
        <a:p>
          <a:r>
            <a:rPr lang="fr-FR" dirty="0"/>
            <a:t>Une relation privilégiée avec la littérature</a:t>
          </a:r>
        </a:p>
      </dgm:t>
    </dgm:pt>
    <dgm:pt modelId="{7547EA4E-0217-4FE4-9294-AC97F0861F81}" type="parTrans" cxnId="{ACAA0CF2-8C4B-4CD3-A804-7D2A54C3605D}">
      <dgm:prSet/>
      <dgm:spPr/>
      <dgm:t>
        <a:bodyPr/>
        <a:lstStyle/>
        <a:p>
          <a:endParaRPr lang="fr-FR"/>
        </a:p>
      </dgm:t>
    </dgm:pt>
    <dgm:pt modelId="{7C447761-5432-4658-9F32-0DB78F5C864F}" type="sibTrans" cxnId="{ACAA0CF2-8C4B-4CD3-A804-7D2A54C3605D}">
      <dgm:prSet/>
      <dgm:spPr/>
      <dgm:t>
        <a:bodyPr/>
        <a:lstStyle/>
        <a:p>
          <a:endParaRPr lang="fr-FR"/>
        </a:p>
      </dgm:t>
    </dgm:pt>
    <dgm:pt modelId="{A4772987-45ED-494C-9669-283AAC273C57}">
      <dgm:prSet phldrT="[Texte]"/>
      <dgm:spPr/>
      <dgm:t>
        <a:bodyPr/>
        <a:lstStyle/>
        <a:p>
          <a:r>
            <a:rPr lang="fr-FR" dirty="0"/>
            <a:t>Un temps d’échange à partir des textes écrits</a:t>
          </a:r>
        </a:p>
      </dgm:t>
    </dgm:pt>
    <dgm:pt modelId="{316F7A0A-0107-4C73-9A6D-9C9037697C50}" type="parTrans" cxnId="{B20EDF8D-DD9B-43D3-88A2-67F053272401}">
      <dgm:prSet/>
      <dgm:spPr/>
      <dgm:t>
        <a:bodyPr/>
        <a:lstStyle/>
        <a:p>
          <a:endParaRPr lang="fr-FR"/>
        </a:p>
      </dgm:t>
    </dgm:pt>
    <dgm:pt modelId="{D78A9544-8792-4592-B475-A93C0DD09CA4}" type="sibTrans" cxnId="{B20EDF8D-DD9B-43D3-88A2-67F053272401}">
      <dgm:prSet/>
      <dgm:spPr/>
      <dgm:t>
        <a:bodyPr/>
        <a:lstStyle/>
        <a:p>
          <a:endParaRPr lang="fr-FR"/>
        </a:p>
      </dgm:t>
    </dgm:pt>
    <dgm:pt modelId="{3365976F-D489-480D-9437-7F8FB4B5D893}">
      <dgm:prSet/>
      <dgm:spPr/>
      <dgm:t>
        <a:bodyPr/>
        <a:lstStyle/>
        <a:p>
          <a:r>
            <a:rPr lang="fr-FR" dirty="0"/>
            <a:t>Un travail dans la durée</a:t>
          </a:r>
        </a:p>
      </dgm:t>
    </dgm:pt>
    <dgm:pt modelId="{76393882-381B-43DD-9F9E-70D97D733BD6}" type="parTrans" cxnId="{99FE411D-52D3-41F8-9332-768A9A6B5885}">
      <dgm:prSet/>
      <dgm:spPr/>
      <dgm:t>
        <a:bodyPr/>
        <a:lstStyle/>
        <a:p>
          <a:endParaRPr lang="fr-FR"/>
        </a:p>
      </dgm:t>
    </dgm:pt>
    <dgm:pt modelId="{6C5DA4D6-303B-43DA-A359-A903191A178C}" type="sibTrans" cxnId="{99FE411D-52D3-41F8-9332-768A9A6B5885}">
      <dgm:prSet/>
      <dgm:spPr/>
      <dgm:t>
        <a:bodyPr/>
        <a:lstStyle/>
        <a:p>
          <a:endParaRPr lang="fr-FR"/>
        </a:p>
      </dgm:t>
    </dgm:pt>
    <dgm:pt modelId="{52850D2B-0318-46F7-BD4E-CB5178ED4D71}" type="pres">
      <dgm:prSet presAssocID="{4BD51AE8-CD96-4B85-9A75-5889B5AEFD1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23290AF-2FA4-452A-B772-93CDD4B8C5A3}" type="pres">
      <dgm:prSet presAssocID="{05B21531-D7CF-418A-A721-C9B494BB73EB}" presName="centerShape" presStyleLbl="node0" presStyleIdx="0" presStyleCnt="1"/>
      <dgm:spPr/>
    </dgm:pt>
    <dgm:pt modelId="{B754173A-8ECC-4BC1-B233-2A1EB0DBB12E}" type="pres">
      <dgm:prSet presAssocID="{A41C95FF-42B0-48B3-AAA7-552E12AF3EC9}" presName="Name9" presStyleLbl="parChTrans1D2" presStyleIdx="0" presStyleCnt="5"/>
      <dgm:spPr/>
    </dgm:pt>
    <dgm:pt modelId="{F4DDE14F-A2AD-4F56-8CC9-989AEBD6FBAA}" type="pres">
      <dgm:prSet presAssocID="{A41C95FF-42B0-48B3-AAA7-552E12AF3EC9}" presName="connTx" presStyleLbl="parChTrans1D2" presStyleIdx="0" presStyleCnt="5"/>
      <dgm:spPr/>
    </dgm:pt>
    <dgm:pt modelId="{FF503515-C037-4F3D-9FC9-AD1E6EED0040}" type="pres">
      <dgm:prSet presAssocID="{AB200C16-118D-4291-9B0D-8D8DC5DE835A}" presName="node" presStyleLbl="node1" presStyleIdx="0" presStyleCnt="5">
        <dgm:presLayoutVars>
          <dgm:bulletEnabled val="1"/>
        </dgm:presLayoutVars>
      </dgm:prSet>
      <dgm:spPr/>
    </dgm:pt>
    <dgm:pt modelId="{60840753-F4A4-4BB7-BC8E-1DE4FD414ACD}" type="pres">
      <dgm:prSet presAssocID="{D5447F53-7544-4A08-AD72-2A5EC6C6F2A6}" presName="Name9" presStyleLbl="parChTrans1D2" presStyleIdx="1" presStyleCnt="5"/>
      <dgm:spPr/>
    </dgm:pt>
    <dgm:pt modelId="{9EBC623A-2667-4C5E-B290-B8087D7937B3}" type="pres">
      <dgm:prSet presAssocID="{D5447F53-7544-4A08-AD72-2A5EC6C6F2A6}" presName="connTx" presStyleLbl="parChTrans1D2" presStyleIdx="1" presStyleCnt="5"/>
      <dgm:spPr/>
    </dgm:pt>
    <dgm:pt modelId="{8FE1CF33-730B-42F1-A50F-A699B4BA36C0}" type="pres">
      <dgm:prSet presAssocID="{8820697F-ECBC-432F-A6DC-DCEB5B43488F}" presName="node" presStyleLbl="node1" presStyleIdx="1" presStyleCnt="5">
        <dgm:presLayoutVars>
          <dgm:bulletEnabled val="1"/>
        </dgm:presLayoutVars>
      </dgm:prSet>
      <dgm:spPr/>
    </dgm:pt>
    <dgm:pt modelId="{A0F59D24-BBA3-4E79-BB20-836538E93DD8}" type="pres">
      <dgm:prSet presAssocID="{7547EA4E-0217-4FE4-9294-AC97F0861F81}" presName="Name9" presStyleLbl="parChTrans1D2" presStyleIdx="2" presStyleCnt="5"/>
      <dgm:spPr/>
    </dgm:pt>
    <dgm:pt modelId="{49392FBF-B531-4165-8C67-4525BFF4C624}" type="pres">
      <dgm:prSet presAssocID="{7547EA4E-0217-4FE4-9294-AC97F0861F81}" presName="connTx" presStyleLbl="parChTrans1D2" presStyleIdx="2" presStyleCnt="5"/>
      <dgm:spPr/>
    </dgm:pt>
    <dgm:pt modelId="{25337FCD-BD16-49DA-95A8-EAEEE1E7A73A}" type="pres">
      <dgm:prSet presAssocID="{75A01319-D8AB-4D53-BB68-38184227BF69}" presName="node" presStyleLbl="node1" presStyleIdx="2" presStyleCnt="5">
        <dgm:presLayoutVars>
          <dgm:bulletEnabled val="1"/>
        </dgm:presLayoutVars>
      </dgm:prSet>
      <dgm:spPr/>
    </dgm:pt>
    <dgm:pt modelId="{0A7279D3-CAC0-41A8-91C8-8DF28F8C5811}" type="pres">
      <dgm:prSet presAssocID="{316F7A0A-0107-4C73-9A6D-9C9037697C50}" presName="Name9" presStyleLbl="parChTrans1D2" presStyleIdx="3" presStyleCnt="5"/>
      <dgm:spPr/>
    </dgm:pt>
    <dgm:pt modelId="{8AB120E7-7BB2-4D86-89DE-5E876A212EAD}" type="pres">
      <dgm:prSet presAssocID="{316F7A0A-0107-4C73-9A6D-9C9037697C50}" presName="connTx" presStyleLbl="parChTrans1D2" presStyleIdx="3" presStyleCnt="5"/>
      <dgm:spPr/>
    </dgm:pt>
    <dgm:pt modelId="{4245F2E1-E1B1-47EF-85BC-A52459B35FD0}" type="pres">
      <dgm:prSet presAssocID="{A4772987-45ED-494C-9669-283AAC273C57}" presName="node" presStyleLbl="node1" presStyleIdx="3" presStyleCnt="5">
        <dgm:presLayoutVars>
          <dgm:bulletEnabled val="1"/>
        </dgm:presLayoutVars>
      </dgm:prSet>
      <dgm:spPr/>
    </dgm:pt>
    <dgm:pt modelId="{93725839-DAB9-4A26-AE52-F551EA8CC8F2}" type="pres">
      <dgm:prSet presAssocID="{76393882-381B-43DD-9F9E-70D97D733BD6}" presName="Name9" presStyleLbl="parChTrans1D2" presStyleIdx="4" presStyleCnt="5"/>
      <dgm:spPr/>
    </dgm:pt>
    <dgm:pt modelId="{818484A4-A21F-4A55-B99B-4F9E3A4EDEF8}" type="pres">
      <dgm:prSet presAssocID="{76393882-381B-43DD-9F9E-70D97D733BD6}" presName="connTx" presStyleLbl="parChTrans1D2" presStyleIdx="4" presStyleCnt="5"/>
      <dgm:spPr/>
    </dgm:pt>
    <dgm:pt modelId="{3AE6E14C-AF4C-41C9-9D1A-C11EC4CC7EDA}" type="pres">
      <dgm:prSet presAssocID="{3365976F-D489-480D-9437-7F8FB4B5D893}" presName="node" presStyleLbl="node1" presStyleIdx="4" presStyleCnt="5">
        <dgm:presLayoutVars>
          <dgm:bulletEnabled val="1"/>
        </dgm:presLayoutVars>
      </dgm:prSet>
      <dgm:spPr/>
    </dgm:pt>
  </dgm:ptLst>
  <dgm:cxnLst>
    <dgm:cxn modelId="{CDDFCE04-3CF6-4B06-875F-FE2D8A670FD1}" type="presOf" srcId="{A41C95FF-42B0-48B3-AAA7-552E12AF3EC9}" destId="{B754173A-8ECC-4BC1-B233-2A1EB0DBB12E}" srcOrd="0" destOrd="0" presId="urn:microsoft.com/office/officeart/2005/8/layout/radial1"/>
    <dgm:cxn modelId="{B9A2650E-1BA7-476B-988F-17A1A26912E2}" srcId="{05B21531-D7CF-418A-A721-C9B494BB73EB}" destId="{8820697F-ECBC-432F-A6DC-DCEB5B43488F}" srcOrd="1" destOrd="0" parTransId="{D5447F53-7544-4A08-AD72-2A5EC6C6F2A6}" sibTransId="{71F99A0F-65BC-4922-99BF-1FA53198E576}"/>
    <dgm:cxn modelId="{D0199F0F-8EDA-4D6F-8150-551F948A49E9}" type="presOf" srcId="{8820697F-ECBC-432F-A6DC-DCEB5B43488F}" destId="{8FE1CF33-730B-42F1-A50F-A699B4BA36C0}" srcOrd="0" destOrd="0" presId="urn:microsoft.com/office/officeart/2005/8/layout/radial1"/>
    <dgm:cxn modelId="{83EAD013-5E51-4F19-ADE6-7A8CC9FE2D76}" type="presOf" srcId="{D5447F53-7544-4A08-AD72-2A5EC6C6F2A6}" destId="{9EBC623A-2667-4C5E-B290-B8087D7937B3}" srcOrd="1" destOrd="0" presId="urn:microsoft.com/office/officeart/2005/8/layout/radial1"/>
    <dgm:cxn modelId="{64AEFA14-429C-46AF-A5BE-CB1807979227}" type="presOf" srcId="{05B21531-D7CF-418A-A721-C9B494BB73EB}" destId="{A23290AF-2FA4-452A-B772-93CDD4B8C5A3}" srcOrd="0" destOrd="0" presId="urn:microsoft.com/office/officeart/2005/8/layout/radial1"/>
    <dgm:cxn modelId="{BBDC9A17-E156-4913-81AB-2CD15EE89D20}" type="presOf" srcId="{76393882-381B-43DD-9F9E-70D97D733BD6}" destId="{93725839-DAB9-4A26-AE52-F551EA8CC8F2}" srcOrd="0" destOrd="0" presId="urn:microsoft.com/office/officeart/2005/8/layout/radial1"/>
    <dgm:cxn modelId="{99FE411D-52D3-41F8-9332-768A9A6B5885}" srcId="{05B21531-D7CF-418A-A721-C9B494BB73EB}" destId="{3365976F-D489-480D-9437-7F8FB4B5D893}" srcOrd="4" destOrd="0" parTransId="{76393882-381B-43DD-9F9E-70D97D733BD6}" sibTransId="{6C5DA4D6-303B-43DA-A359-A903191A178C}"/>
    <dgm:cxn modelId="{452CED2C-A36C-4D98-931E-70E4066AE25E}" type="presOf" srcId="{4BD51AE8-CD96-4B85-9A75-5889B5AEFD1B}" destId="{52850D2B-0318-46F7-BD4E-CB5178ED4D71}" srcOrd="0" destOrd="0" presId="urn:microsoft.com/office/officeart/2005/8/layout/radial1"/>
    <dgm:cxn modelId="{C32EF82F-1B52-48AE-9780-87DC199A004B}" type="presOf" srcId="{316F7A0A-0107-4C73-9A6D-9C9037697C50}" destId="{8AB120E7-7BB2-4D86-89DE-5E876A212EAD}" srcOrd="1" destOrd="0" presId="urn:microsoft.com/office/officeart/2005/8/layout/radial1"/>
    <dgm:cxn modelId="{E1B4D561-C05B-4946-8551-F7E1B521EEB3}" type="presOf" srcId="{7547EA4E-0217-4FE4-9294-AC97F0861F81}" destId="{49392FBF-B531-4165-8C67-4525BFF4C624}" srcOrd="1" destOrd="0" presId="urn:microsoft.com/office/officeart/2005/8/layout/radial1"/>
    <dgm:cxn modelId="{B808DF62-7327-4D2A-BA9C-0D69F0378CD6}" type="presOf" srcId="{75A01319-D8AB-4D53-BB68-38184227BF69}" destId="{25337FCD-BD16-49DA-95A8-EAEEE1E7A73A}" srcOrd="0" destOrd="0" presId="urn:microsoft.com/office/officeart/2005/8/layout/radial1"/>
    <dgm:cxn modelId="{90FE6147-3530-4E1F-9654-CD0287F6EF85}" type="presOf" srcId="{7547EA4E-0217-4FE4-9294-AC97F0861F81}" destId="{A0F59D24-BBA3-4E79-BB20-836538E93DD8}" srcOrd="0" destOrd="0" presId="urn:microsoft.com/office/officeart/2005/8/layout/radial1"/>
    <dgm:cxn modelId="{3164E558-55F2-411B-84EA-1ACDAECDB876}" srcId="{4BD51AE8-CD96-4B85-9A75-5889B5AEFD1B}" destId="{05B21531-D7CF-418A-A721-C9B494BB73EB}" srcOrd="0" destOrd="0" parTransId="{5747FCBA-9401-4DB2-88AF-FE1B261D2B54}" sibTransId="{BB600FE9-85D5-418A-BE70-02D8CCB60C05}"/>
    <dgm:cxn modelId="{08D8568B-BA44-421B-87F5-EEB70979A652}" type="presOf" srcId="{D5447F53-7544-4A08-AD72-2A5EC6C6F2A6}" destId="{60840753-F4A4-4BB7-BC8E-1DE4FD414ACD}" srcOrd="0" destOrd="0" presId="urn:microsoft.com/office/officeart/2005/8/layout/radial1"/>
    <dgm:cxn modelId="{B20EDF8D-DD9B-43D3-88A2-67F053272401}" srcId="{05B21531-D7CF-418A-A721-C9B494BB73EB}" destId="{A4772987-45ED-494C-9669-283AAC273C57}" srcOrd="3" destOrd="0" parTransId="{316F7A0A-0107-4C73-9A6D-9C9037697C50}" sibTransId="{D78A9544-8792-4592-B475-A93C0DD09CA4}"/>
    <dgm:cxn modelId="{9D155690-C111-4810-9FD5-44BB5047B6D6}" type="presOf" srcId="{316F7A0A-0107-4C73-9A6D-9C9037697C50}" destId="{0A7279D3-CAC0-41A8-91C8-8DF28F8C5811}" srcOrd="0" destOrd="0" presId="urn:microsoft.com/office/officeart/2005/8/layout/radial1"/>
    <dgm:cxn modelId="{6EACA4A0-E21C-42CD-B9D3-B3D14DA3E7FB}" type="presOf" srcId="{A41C95FF-42B0-48B3-AAA7-552E12AF3EC9}" destId="{F4DDE14F-A2AD-4F56-8CC9-989AEBD6FBAA}" srcOrd="1" destOrd="0" presId="urn:microsoft.com/office/officeart/2005/8/layout/radial1"/>
    <dgm:cxn modelId="{FD0E02C8-5517-4F41-B1BC-41ECF55082A4}" type="presOf" srcId="{76393882-381B-43DD-9F9E-70D97D733BD6}" destId="{818484A4-A21F-4A55-B99B-4F9E3A4EDEF8}" srcOrd="1" destOrd="0" presId="urn:microsoft.com/office/officeart/2005/8/layout/radial1"/>
    <dgm:cxn modelId="{D19429D0-64FE-4784-8C75-E0019AA57BDB}" type="presOf" srcId="{3365976F-D489-480D-9437-7F8FB4B5D893}" destId="{3AE6E14C-AF4C-41C9-9D1A-C11EC4CC7EDA}" srcOrd="0" destOrd="0" presId="urn:microsoft.com/office/officeart/2005/8/layout/radial1"/>
    <dgm:cxn modelId="{70CAE3E5-BDE8-4A44-B8D3-EE1F256BFE92}" type="presOf" srcId="{A4772987-45ED-494C-9669-283AAC273C57}" destId="{4245F2E1-E1B1-47EF-85BC-A52459B35FD0}" srcOrd="0" destOrd="0" presId="urn:microsoft.com/office/officeart/2005/8/layout/radial1"/>
    <dgm:cxn modelId="{ACAA0CF2-8C4B-4CD3-A804-7D2A54C3605D}" srcId="{05B21531-D7CF-418A-A721-C9B494BB73EB}" destId="{75A01319-D8AB-4D53-BB68-38184227BF69}" srcOrd="2" destOrd="0" parTransId="{7547EA4E-0217-4FE4-9294-AC97F0861F81}" sibTransId="{7C447761-5432-4658-9F32-0DB78F5C864F}"/>
    <dgm:cxn modelId="{D2AED4F4-0B3C-4437-9C3E-0CFB9D01159B}" type="presOf" srcId="{AB200C16-118D-4291-9B0D-8D8DC5DE835A}" destId="{FF503515-C037-4F3D-9FC9-AD1E6EED0040}" srcOrd="0" destOrd="0" presId="urn:microsoft.com/office/officeart/2005/8/layout/radial1"/>
    <dgm:cxn modelId="{8A2038FD-D6A5-4984-8E93-0F9070E2D570}" srcId="{05B21531-D7CF-418A-A721-C9B494BB73EB}" destId="{AB200C16-118D-4291-9B0D-8D8DC5DE835A}" srcOrd="0" destOrd="0" parTransId="{A41C95FF-42B0-48B3-AAA7-552E12AF3EC9}" sibTransId="{09BB5368-F072-45F5-B5AA-339639D89B8E}"/>
    <dgm:cxn modelId="{83949EFD-2BE1-46CE-A552-14A3B853CA6D}" type="presParOf" srcId="{52850D2B-0318-46F7-BD4E-CB5178ED4D71}" destId="{A23290AF-2FA4-452A-B772-93CDD4B8C5A3}" srcOrd="0" destOrd="0" presId="urn:microsoft.com/office/officeart/2005/8/layout/radial1"/>
    <dgm:cxn modelId="{64CA82FE-333E-4B3C-BB66-41350C689C0A}" type="presParOf" srcId="{52850D2B-0318-46F7-BD4E-CB5178ED4D71}" destId="{B754173A-8ECC-4BC1-B233-2A1EB0DBB12E}" srcOrd="1" destOrd="0" presId="urn:microsoft.com/office/officeart/2005/8/layout/radial1"/>
    <dgm:cxn modelId="{51D7F168-38EE-4317-8D9A-5C8725A65DC0}" type="presParOf" srcId="{B754173A-8ECC-4BC1-B233-2A1EB0DBB12E}" destId="{F4DDE14F-A2AD-4F56-8CC9-989AEBD6FBAA}" srcOrd="0" destOrd="0" presId="urn:microsoft.com/office/officeart/2005/8/layout/radial1"/>
    <dgm:cxn modelId="{D4DEFDC5-DD9F-41D9-A52B-4CF8C06A83B6}" type="presParOf" srcId="{52850D2B-0318-46F7-BD4E-CB5178ED4D71}" destId="{FF503515-C037-4F3D-9FC9-AD1E6EED0040}" srcOrd="2" destOrd="0" presId="urn:microsoft.com/office/officeart/2005/8/layout/radial1"/>
    <dgm:cxn modelId="{70940EAB-855D-4363-9EFD-EFFB6F7B088B}" type="presParOf" srcId="{52850D2B-0318-46F7-BD4E-CB5178ED4D71}" destId="{60840753-F4A4-4BB7-BC8E-1DE4FD414ACD}" srcOrd="3" destOrd="0" presId="urn:microsoft.com/office/officeart/2005/8/layout/radial1"/>
    <dgm:cxn modelId="{509E86A1-0F37-4C3C-B089-56837AFA6BD5}" type="presParOf" srcId="{60840753-F4A4-4BB7-BC8E-1DE4FD414ACD}" destId="{9EBC623A-2667-4C5E-B290-B8087D7937B3}" srcOrd="0" destOrd="0" presId="urn:microsoft.com/office/officeart/2005/8/layout/radial1"/>
    <dgm:cxn modelId="{487BE491-1FC4-4336-9994-017E2CC9ED2B}" type="presParOf" srcId="{52850D2B-0318-46F7-BD4E-CB5178ED4D71}" destId="{8FE1CF33-730B-42F1-A50F-A699B4BA36C0}" srcOrd="4" destOrd="0" presId="urn:microsoft.com/office/officeart/2005/8/layout/radial1"/>
    <dgm:cxn modelId="{596B7B2C-A057-4D0C-A97E-CAE25D6B3A86}" type="presParOf" srcId="{52850D2B-0318-46F7-BD4E-CB5178ED4D71}" destId="{A0F59D24-BBA3-4E79-BB20-836538E93DD8}" srcOrd="5" destOrd="0" presId="urn:microsoft.com/office/officeart/2005/8/layout/radial1"/>
    <dgm:cxn modelId="{759F1A2A-C53E-499C-A8F8-73694EF6204C}" type="presParOf" srcId="{A0F59D24-BBA3-4E79-BB20-836538E93DD8}" destId="{49392FBF-B531-4165-8C67-4525BFF4C624}" srcOrd="0" destOrd="0" presId="urn:microsoft.com/office/officeart/2005/8/layout/radial1"/>
    <dgm:cxn modelId="{6AE4E3E9-45E3-4545-AAEE-CA9BAF3D941A}" type="presParOf" srcId="{52850D2B-0318-46F7-BD4E-CB5178ED4D71}" destId="{25337FCD-BD16-49DA-95A8-EAEEE1E7A73A}" srcOrd="6" destOrd="0" presId="urn:microsoft.com/office/officeart/2005/8/layout/radial1"/>
    <dgm:cxn modelId="{EB086D99-7AE6-473B-A601-9258D60579E4}" type="presParOf" srcId="{52850D2B-0318-46F7-BD4E-CB5178ED4D71}" destId="{0A7279D3-CAC0-41A8-91C8-8DF28F8C5811}" srcOrd="7" destOrd="0" presId="urn:microsoft.com/office/officeart/2005/8/layout/radial1"/>
    <dgm:cxn modelId="{41632024-D227-4B68-9063-1E624E51B90C}" type="presParOf" srcId="{0A7279D3-CAC0-41A8-91C8-8DF28F8C5811}" destId="{8AB120E7-7BB2-4D86-89DE-5E876A212EAD}" srcOrd="0" destOrd="0" presId="urn:microsoft.com/office/officeart/2005/8/layout/radial1"/>
    <dgm:cxn modelId="{772011B9-AC77-4358-803A-9514E25217B6}" type="presParOf" srcId="{52850D2B-0318-46F7-BD4E-CB5178ED4D71}" destId="{4245F2E1-E1B1-47EF-85BC-A52459B35FD0}" srcOrd="8" destOrd="0" presId="urn:microsoft.com/office/officeart/2005/8/layout/radial1"/>
    <dgm:cxn modelId="{C9EAC429-C2FA-47B0-B15D-E7A99515F2B4}" type="presParOf" srcId="{52850D2B-0318-46F7-BD4E-CB5178ED4D71}" destId="{93725839-DAB9-4A26-AE52-F551EA8CC8F2}" srcOrd="9" destOrd="0" presId="urn:microsoft.com/office/officeart/2005/8/layout/radial1"/>
    <dgm:cxn modelId="{20D01AAD-1DA4-4A3B-B9A0-7278916049CB}" type="presParOf" srcId="{93725839-DAB9-4A26-AE52-F551EA8CC8F2}" destId="{818484A4-A21F-4A55-B99B-4F9E3A4EDEF8}" srcOrd="0" destOrd="0" presId="urn:microsoft.com/office/officeart/2005/8/layout/radial1"/>
    <dgm:cxn modelId="{27EE7683-C25F-4552-BD72-3FE825C037F1}" type="presParOf" srcId="{52850D2B-0318-46F7-BD4E-CB5178ED4D71}" destId="{3AE6E14C-AF4C-41C9-9D1A-C11EC4CC7EDA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897E4B-1041-4D07-8BB7-FA077391894A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3EBD6499-7D8D-432E-9B28-02B466382441}">
      <dgm:prSet phldrT="[Texte]"/>
      <dgm:spPr/>
      <dgm:t>
        <a:bodyPr/>
        <a:lstStyle/>
        <a:p>
          <a:r>
            <a:rPr lang="fr-FR" dirty="0"/>
            <a:t>Propositions ludiques</a:t>
          </a:r>
        </a:p>
      </dgm:t>
    </dgm:pt>
    <dgm:pt modelId="{0E071BDD-87F1-43B8-B3E0-71278E252B3B}" type="parTrans" cxnId="{EA0BCB09-2779-41E7-B51F-3DAC616CB0B6}">
      <dgm:prSet/>
      <dgm:spPr/>
      <dgm:t>
        <a:bodyPr/>
        <a:lstStyle/>
        <a:p>
          <a:endParaRPr lang="fr-FR"/>
        </a:p>
      </dgm:t>
    </dgm:pt>
    <dgm:pt modelId="{A0751142-0C2E-4F06-9258-537911EF85F9}" type="sibTrans" cxnId="{EA0BCB09-2779-41E7-B51F-3DAC616CB0B6}">
      <dgm:prSet/>
      <dgm:spPr/>
      <dgm:t>
        <a:bodyPr/>
        <a:lstStyle/>
        <a:p>
          <a:endParaRPr lang="fr-FR"/>
        </a:p>
      </dgm:t>
    </dgm:pt>
    <dgm:pt modelId="{36955099-53DC-4566-87A3-498E7FDFF819}">
      <dgm:prSet phldrT="[Texte]"/>
      <dgm:spPr/>
      <dgm:t>
        <a:bodyPr/>
        <a:lstStyle/>
        <a:p>
          <a:r>
            <a:rPr lang="fr-FR" dirty="0"/>
            <a:t>Propositions faisant appel à la mémoire, concernant l’identité, la biographie</a:t>
          </a:r>
        </a:p>
      </dgm:t>
    </dgm:pt>
    <dgm:pt modelId="{27167762-F025-445D-A62E-751D595CB5B9}" type="parTrans" cxnId="{2CD60AC1-7B26-4D2C-9732-F0E2362E2C69}">
      <dgm:prSet/>
      <dgm:spPr/>
      <dgm:t>
        <a:bodyPr/>
        <a:lstStyle/>
        <a:p>
          <a:endParaRPr lang="fr-FR"/>
        </a:p>
      </dgm:t>
    </dgm:pt>
    <dgm:pt modelId="{1FA47537-2096-447E-9D7A-89505FD4F40D}" type="sibTrans" cxnId="{2CD60AC1-7B26-4D2C-9732-F0E2362E2C69}">
      <dgm:prSet/>
      <dgm:spPr/>
      <dgm:t>
        <a:bodyPr/>
        <a:lstStyle/>
        <a:p>
          <a:endParaRPr lang="fr-FR"/>
        </a:p>
      </dgm:t>
    </dgm:pt>
    <dgm:pt modelId="{0754ED48-448F-4742-9186-3DFC25DBD430}">
      <dgm:prSet phldrT="[Texte]"/>
      <dgm:spPr/>
      <dgm:t>
        <a:bodyPr/>
        <a:lstStyle/>
        <a:p>
          <a:r>
            <a:rPr lang="fr-FR" dirty="0"/>
            <a:t>Propositions centrées sur la création de fiction</a:t>
          </a:r>
        </a:p>
      </dgm:t>
    </dgm:pt>
    <dgm:pt modelId="{8FD4394F-4791-43E5-BBA1-F91A8F07F3C4}" type="parTrans" cxnId="{0D18B468-2B56-44FD-8D7A-2C3DC808CBD7}">
      <dgm:prSet/>
      <dgm:spPr/>
      <dgm:t>
        <a:bodyPr/>
        <a:lstStyle/>
        <a:p>
          <a:endParaRPr lang="fr-FR"/>
        </a:p>
      </dgm:t>
    </dgm:pt>
    <dgm:pt modelId="{3ECD2E09-A2B3-443F-B606-6F6FCCA4A613}" type="sibTrans" cxnId="{0D18B468-2B56-44FD-8D7A-2C3DC808CBD7}">
      <dgm:prSet/>
      <dgm:spPr/>
      <dgm:t>
        <a:bodyPr/>
        <a:lstStyle/>
        <a:p>
          <a:endParaRPr lang="fr-FR"/>
        </a:p>
      </dgm:t>
    </dgm:pt>
    <dgm:pt modelId="{80A46F25-94CC-41E3-8B33-C987D4ED4435}">
      <dgm:prSet phldrT="[Texte]"/>
      <dgm:spPr/>
      <dgm:t>
        <a:bodyPr/>
        <a:lstStyle/>
        <a:p>
          <a:r>
            <a:rPr lang="fr-FR" dirty="0"/>
            <a:t>Propositions stylistiques à partir d’un écrivain</a:t>
          </a:r>
        </a:p>
      </dgm:t>
    </dgm:pt>
    <dgm:pt modelId="{2B575452-655C-4EB8-A158-21A77B52980B}" type="parTrans" cxnId="{C6E577CD-4EE2-4FBF-8480-B6DDFAC5905E}">
      <dgm:prSet/>
      <dgm:spPr/>
      <dgm:t>
        <a:bodyPr/>
        <a:lstStyle/>
        <a:p>
          <a:endParaRPr lang="fr-FR"/>
        </a:p>
      </dgm:t>
    </dgm:pt>
    <dgm:pt modelId="{F0A108A4-32EB-4C47-8732-4914BC345F64}" type="sibTrans" cxnId="{C6E577CD-4EE2-4FBF-8480-B6DDFAC5905E}">
      <dgm:prSet/>
      <dgm:spPr/>
      <dgm:t>
        <a:bodyPr/>
        <a:lstStyle/>
        <a:p>
          <a:endParaRPr lang="fr-FR"/>
        </a:p>
      </dgm:t>
    </dgm:pt>
    <dgm:pt modelId="{AA114476-E34E-42AC-BBC9-F55F40DDE247}">
      <dgm:prSet phldrT="[Texte]"/>
      <dgm:spPr/>
      <dgm:t>
        <a:bodyPr/>
        <a:lstStyle/>
        <a:p>
          <a:r>
            <a:rPr lang="fr-FR" dirty="0"/>
            <a:t>Propositions incitant à la réécriture et à l’écriture plus longue</a:t>
          </a:r>
        </a:p>
      </dgm:t>
    </dgm:pt>
    <dgm:pt modelId="{FCEAB667-B786-4B2A-8BB6-B07030C34A1F}" type="parTrans" cxnId="{B17A6A77-18BF-4959-A291-3B99FB174E82}">
      <dgm:prSet/>
      <dgm:spPr/>
      <dgm:t>
        <a:bodyPr/>
        <a:lstStyle/>
        <a:p>
          <a:endParaRPr lang="fr-FR"/>
        </a:p>
      </dgm:t>
    </dgm:pt>
    <dgm:pt modelId="{724045DF-6870-41A2-8ECB-94FCBFA1708C}" type="sibTrans" cxnId="{B17A6A77-18BF-4959-A291-3B99FB174E82}">
      <dgm:prSet/>
      <dgm:spPr/>
      <dgm:t>
        <a:bodyPr/>
        <a:lstStyle/>
        <a:p>
          <a:endParaRPr lang="fr-FR"/>
        </a:p>
      </dgm:t>
    </dgm:pt>
    <dgm:pt modelId="{D1FDFF29-CA7E-4233-949C-BB135ED508BE}" type="pres">
      <dgm:prSet presAssocID="{BD897E4B-1041-4D07-8BB7-FA077391894A}" presName="diagram" presStyleCnt="0">
        <dgm:presLayoutVars>
          <dgm:dir/>
          <dgm:resizeHandles val="exact"/>
        </dgm:presLayoutVars>
      </dgm:prSet>
      <dgm:spPr/>
    </dgm:pt>
    <dgm:pt modelId="{CB2BCF9B-935B-45D9-A73A-B72A58A29058}" type="pres">
      <dgm:prSet presAssocID="{3EBD6499-7D8D-432E-9B28-02B466382441}" presName="node" presStyleLbl="node1" presStyleIdx="0" presStyleCnt="5">
        <dgm:presLayoutVars>
          <dgm:bulletEnabled val="1"/>
        </dgm:presLayoutVars>
      </dgm:prSet>
      <dgm:spPr/>
    </dgm:pt>
    <dgm:pt modelId="{634CD388-7445-442A-8AFF-CD1A1AB1458F}" type="pres">
      <dgm:prSet presAssocID="{A0751142-0C2E-4F06-9258-537911EF85F9}" presName="sibTrans" presStyleCnt="0"/>
      <dgm:spPr/>
    </dgm:pt>
    <dgm:pt modelId="{A76F89C1-5457-4CE0-92DA-791FF9857C66}" type="pres">
      <dgm:prSet presAssocID="{36955099-53DC-4566-87A3-498E7FDFF819}" presName="node" presStyleLbl="node1" presStyleIdx="1" presStyleCnt="5">
        <dgm:presLayoutVars>
          <dgm:bulletEnabled val="1"/>
        </dgm:presLayoutVars>
      </dgm:prSet>
      <dgm:spPr/>
    </dgm:pt>
    <dgm:pt modelId="{E47A7FFB-6BB6-4136-B559-2C7796379EEA}" type="pres">
      <dgm:prSet presAssocID="{1FA47537-2096-447E-9D7A-89505FD4F40D}" presName="sibTrans" presStyleCnt="0"/>
      <dgm:spPr/>
    </dgm:pt>
    <dgm:pt modelId="{09DE7BD2-B8E3-417B-A0B1-525532665043}" type="pres">
      <dgm:prSet presAssocID="{0754ED48-448F-4742-9186-3DFC25DBD430}" presName="node" presStyleLbl="node1" presStyleIdx="2" presStyleCnt="5">
        <dgm:presLayoutVars>
          <dgm:bulletEnabled val="1"/>
        </dgm:presLayoutVars>
      </dgm:prSet>
      <dgm:spPr/>
    </dgm:pt>
    <dgm:pt modelId="{382AD973-9F59-4F0B-AD23-5BE969B7DCD5}" type="pres">
      <dgm:prSet presAssocID="{3ECD2E09-A2B3-443F-B606-6F6FCCA4A613}" presName="sibTrans" presStyleCnt="0"/>
      <dgm:spPr/>
    </dgm:pt>
    <dgm:pt modelId="{3F241407-CB2E-4AE8-8B8D-4D4757FB25ED}" type="pres">
      <dgm:prSet presAssocID="{80A46F25-94CC-41E3-8B33-C987D4ED4435}" presName="node" presStyleLbl="node1" presStyleIdx="3" presStyleCnt="5">
        <dgm:presLayoutVars>
          <dgm:bulletEnabled val="1"/>
        </dgm:presLayoutVars>
      </dgm:prSet>
      <dgm:spPr/>
    </dgm:pt>
    <dgm:pt modelId="{82E4A6FB-0DD5-422E-B6B6-DCA7DD2883A0}" type="pres">
      <dgm:prSet presAssocID="{F0A108A4-32EB-4C47-8732-4914BC345F64}" presName="sibTrans" presStyleCnt="0"/>
      <dgm:spPr/>
    </dgm:pt>
    <dgm:pt modelId="{1CB1E621-677F-4076-BD72-9F3067A7FD2E}" type="pres">
      <dgm:prSet presAssocID="{AA114476-E34E-42AC-BBC9-F55F40DDE247}" presName="node" presStyleLbl="node1" presStyleIdx="4" presStyleCnt="5">
        <dgm:presLayoutVars>
          <dgm:bulletEnabled val="1"/>
        </dgm:presLayoutVars>
      </dgm:prSet>
      <dgm:spPr/>
    </dgm:pt>
  </dgm:ptLst>
  <dgm:cxnLst>
    <dgm:cxn modelId="{EA0BCB09-2779-41E7-B51F-3DAC616CB0B6}" srcId="{BD897E4B-1041-4D07-8BB7-FA077391894A}" destId="{3EBD6499-7D8D-432E-9B28-02B466382441}" srcOrd="0" destOrd="0" parTransId="{0E071BDD-87F1-43B8-B3E0-71278E252B3B}" sibTransId="{A0751142-0C2E-4F06-9258-537911EF85F9}"/>
    <dgm:cxn modelId="{04B17C17-9CC2-4E43-B382-9899799E850C}" type="presOf" srcId="{0754ED48-448F-4742-9186-3DFC25DBD430}" destId="{09DE7BD2-B8E3-417B-A0B1-525532665043}" srcOrd="0" destOrd="0" presId="urn:microsoft.com/office/officeart/2005/8/layout/default"/>
    <dgm:cxn modelId="{8F3F5F2B-039E-4C5C-BDA9-7D5B5B2B6D54}" type="presOf" srcId="{AA114476-E34E-42AC-BBC9-F55F40DDE247}" destId="{1CB1E621-677F-4076-BD72-9F3067A7FD2E}" srcOrd="0" destOrd="0" presId="urn:microsoft.com/office/officeart/2005/8/layout/default"/>
    <dgm:cxn modelId="{06D0082E-1A5E-47F5-9E23-1B0E5A59242C}" type="presOf" srcId="{36955099-53DC-4566-87A3-498E7FDFF819}" destId="{A76F89C1-5457-4CE0-92DA-791FF9857C66}" srcOrd="0" destOrd="0" presId="urn:microsoft.com/office/officeart/2005/8/layout/default"/>
    <dgm:cxn modelId="{BB5C0263-9A1B-4FA4-9B5C-3C1E7E7BF1F3}" type="presOf" srcId="{80A46F25-94CC-41E3-8B33-C987D4ED4435}" destId="{3F241407-CB2E-4AE8-8B8D-4D4757FB25ED}" srcOrd="0" destOrd="0" presId="urn:microsoft.com/office/officeart/2005/8/layout/default"/>
    <dgm:cxn modelId="{0D18B468-2B56-44FD-8D7A-2C3DC808CBD7}" srcId="{BD897E4B-1041-4D07-8BB7-FA077391894A}" destId="{0754ED48-448F-4742-9186-3DFC25DBD430}" srcOrd="2" destOrd="0" parTransId="{8FD4394F-4791-43E5-BBA1-F91A8F07F3C4}" sibTransId="{3ECD2E09-A2B3-443F-B606-6F6FCCA4A613}"/>
    <dgm:cxn modelId="{B17A6A77-18BF-4959-A291-3B99FB174E82}" srcId="{BD897E4B-1041-4D07-8BB7-FA077391894A}" destId="{AA114476-E34E-42AC-BBC9-F55F40DDE247}" srcOrd="4" destOrd="0" parTransId="{FCEAB667-B786-4B2A-8BB6-B07030C34A1F}" sibTransId="{724045DF-6870-41A2-8ECB-94FCBFA1708C}"/>
    <dgm:cxn modelId="{2CD60AC1-7B26-4D2C-9732-F0E2362E2C69}" srcId="{BD897E4B-1041-4D07-8BB7-FA077391894A}" destId="{36955099-53DC-4566-87A3-498E7FDFF819}" srcOrd="1" destOrd="0" parTransId="{27167762-F025-445D-A62E-751D595CB5B9}" sibTransId="{1FA47537-2096-447E-9D7A-89505FD4F40D}"/>
    <dgm:cxn modelId="{C6E577CD-4EE2-4FBF-8480-B6DDFAC5905E}" srcId="{BD897E4B-1041-4D07-8BB7-FA077391894A}" destId="{80A46F25-94CC-41E3-8B33-C987D4ED4435}" srcOrd="3" destOrd="0" parTransId="{2B575452-655C-4EB8-A158-21A77B52980B}" sibTransId="{F0A108A4-32EB-4C47-8732-4914BC345F64}"/>
    <dgm:cxn modelId="{8C78CED1-47B3-47C6-BE9B-AE406ADC94E2}" type="presOf" srcId="{3EBD6499-7D8D-432E-9B28-02B466382441}" destId="{CB2BCF9B-935B-45D9-A73A-B72A58A29058}" srcOrd="0" destOrd="0" presId="urn:microsoft.com/office/officeart/2005/8/layout/default"/>
    <dgm:cxn modelId="{2672FDE4-7565-4D82-A4E9-E74588C38CF5}" type="presOf" srcId="{BD897E4B-1041-4D07-8BB7-FA077391894A}" destId="{D1FDFF29-CA7E-4233-949C-BB135ED508BE}" srcOrd="0" destOrd="0" presId="urn:microsoft.com/office/officeart/2005/8/layout/default"/>
    <dgm:cxn modelId="{EBA31434-C3A8-43D3-9C9B-22EFAA4862AD}" type="presParOf" srcId="{D1FDFF29-CA7E-4233-949C-BB135ED508BE}" destId="{CB2BCF9B-935B-45D9-A73A-B72A58A29058}" srcOrd="0" destOrd="0" presId="urn:microsoft.com/office/officeart/2005/8/layout/default"/>
    <dgm:cxn modelId="{F18B2570-C7DC-49D3-88A9-64486A695449}" type="presParOf" srcId="{D1FDFF29-CA7E-4233-949C-BB135ED508BE}" destId="{634CD388-7445-442A-8AFF-CD1A1AB1458F}" srcOrd="1" destOrd="0" presId="urn:microsoft.com/office/officeart/2005/8/layout/default"/>
    <dgm:cxn modelId="{E5A9EDEB-B9E7-4B90-95C8-DE1060DD576A}" type="presParOf" srcId="{D1FDFF29-CA7E-4233-949C-BB135ED508BE}" destId="{A76F89C1-5457-4CE0-92DA-791FF9857C66}" srcOrd="2" destOrd="0" presId="urn:microsoft.com/office/officeart/2005/8/layout/default"/>
    <dgm:cxn modelId="{793C7B0C-4E8E-4245-BF88-615F0745D804}" type="presParOf" srcId="{D1FDFF29-CA7E-4233-949C-BB135ED508BE}" destId="{E47A7FFB-6BB6-4136-B559-2C7796379EEA}" srcOrd="3" destOrd="0" presId="urn:microsoft.com/office/officeart/2005/8/layout/default"/>
    <dgm:cxn modelId="{DBAB2698-34BD-42FE-B8CB-8572CDF4024E}" type="presParOf" srcId="{D1FDFF29-CA7E-4233-949C-BB135ED508BE}" destId="{09DE7BD2-B8E3-417B-A0B1-525532665043}" srcOrd="4" destOrd="0" presId="urn:microsoft.com/office/officeart/2005/8/layout/default"/>
    <dgm:cxn modelId="{51DB8E8E-3B34-4322-9DE4-E3BC2EDC1A8F}" type="presParOf" srcId="{D1FDFF29-CA7E-4233-949C-BB135ED508BE}" destId="{382AD973-9F59-4F0B-AD23-5BE969B7DCD5}" srcOrd="5" destOrd="0" presId="urn:microsoft.com/office/officeart/2005/8/layout/default"/>
    <dgm:cxn modelId="{556A19EB-F9F1-47AE-8F2E-3358034122D3}" type="presParOf" srcId="{D1FDFF29-CA7E-4233-949C-BB135ED508BE}" destId="{3F241407-CB2E-4AE8-8B8D-4D4757FB25ED}" srcOrd="6" destOrd="0" presId="urn:microsoft.com/office/officeart/2005/8/layout/default"/>
    <dgm:cxn modelId="{91CF5429-0570-4223-B690-820D3FAD1615}" type="presParOf" srcId="{D1FDFF29-CA7E-4233-949C-BB135ED508BE}" destId="{82E4A6FB-0DD5-422E-B6B6-DCA7DD2883A0}" srcOrd="7" destOrd="0" presId="urn:microsoft.com/office/officeart/2005/8/layout/default"/>
    <dgm:cxn modelId="{8F00291A-028A-4B03-925B-B88E51D38BF3}" type="presParOf" srcId="{D1FDFF29-CA7E-4233-949C-BB135ED508BE}" destId="{1CB1E621-677F-4076-BD72-9F3067A7FD2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897E4B-1041-4D07-8BB7-FA077391894A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3EBD6499-7D8D-432E-9B28-02B466382441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Propositions ludiques</a:t>
          </a:r>
        </a:p>
      </dgm:t>
    </dgm:pt>
    <dgm:pt modelId="{0E071BDD-87F1-43B8-B3E0-71278E252B3B}" type="parTrans" cxnId="{EA0BCB09-2779-41E7-B51F-3DAC616CB0B6}">
      <dgm:prSet/>
      <dgm:spPr/>
      <dgm:t>
        <a:bodyPr/>
        <a:lstStyle/>
        <a:p>
          <a:endParaRPr lang="fr-FR"/>
        </a:p>
      </dgm:t>
    </dgm:pt>
    <dgm:pt modelId="{A0751142-0C2E-4F06-9258-537911EF85F9}" type="sibTrans" cxnId="{EA0BCB09-2779-41E7-B51F-3DAC616CB0B6}">
      <dgm:prSet/>
      <dgm:spPr/>
      <dgm:t>
        <a:bodyPr/>
        <a:lstStyle/>
        <a:p>
          <a:pPr>
            <a:lnSpc>
              <a:spcPct val="100000"/>
            </a:lnSpc>
          </a:pPr>
          <a:endParaRPr lang="fr-FR"/>
        </a:p>
      </dgm:t>
    </dgm:pt>
    <dgm:pt modelId="{36955099-53DC-4566-87A3-498E7FDFF819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/>
            <a:t>Donnent aux participants la sensation de « se chercher », « se découvrir » à travers l’écriture</a:t>
          </a:r>
          <a:endParaRPr lang="fr-FR" dirty="0"/>
        </a:p>
      </dgm:t>
    </dgm:pt>
    <dgm:pt modelId="{27167762-F025-445D-A62E-751D595CB5B9}" type="parTrans" cxnId="{2CD60AC1-7B26-4D2C-9732-F0E2362E2C69}">
      <dgm:prSet/>
      <dgm:spPr/>
      <dgm:t>
        <a:bodyPr/>
        <a:lstStyle/>
        <a:p>
          <a:endParaRPr lang="fr-FR"/>
        </a:p>
      </dgm:t>
    </dgm:pt>
    <dgm:pt modelId="{1FA47537-2096-447E-9D7A-89505FD4F40D}" type="sibTrans" cxnId="{2CD60AC1-7B26-4D2C-9732-F0E2362E2C69}">
      <dgm:prSet/>
      <dgm:spPr/>
      <dgm:t>
        <a:bodyPr/>
        <a:lstStyle/>
        <a:p>
          <a:pPr>
            <a:lnSpc>
              <a:spcPct val="100000"/>
            </a:lnSpc>
          </a:pPr>
          <a:endParaRPr lang="fr-FR"/>
        </a:p>
      </dgm:t>
    </dgm:pt>
    <dgm:pt modelId="{0754ED48-448F-4742-9186-3DFC25DBD430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L’imagination est sollicitée</a:t>
          </a:r>
        </a:p>
      </dgm:t>
    </dgm:pt>
    <dgm:pt modelId="{8FD4394F-4791-43E5-BBA1-F91A8F07F3C4}" type="parTrans" cxnId="{0D18B468-2B56-44FD-8D7A-2C3DC808CBD7}">
      <dgm:prSet/>
      <dgm:spPr/>
      <dgm:t>
        <a:bodyPr/>
        <a:lstStyle/>
        <a:p>
          <a:endParaRPr lang="fr-FR"/>
        </a:p>
      </dgm:t>
    </dgm:pt>
    <dgm:pt modelId="{3ECD2E09-A2B3-443F-B606-6F6FCCA4A613}" type="sibTrans" cxnId="{0D18B468-2B56-44FD-8D7A-2C3DC808CBD7}">
      <dgm:prSet/>
      <dgm:spPr/>
      <dgm:t>
        <a:bodyPr/>
        <a:lstStyle/>
        <a:p>
          <a:pPr>
            <a:lnSpc>
              <a:spcPct val="100000"/>
            </a:lnSpc>
          </a:pPr>
          <a:endParaRPr lang="fr-FR"/>
        </a:p>
      </dgm:t>
    </dgm:pt>
    <dgm:pt modelId="{80A46F25-94CC-41E3-8B33-C987D4ED4435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On repère les éléments liés à la singularité de l’écriture d’un écrivain pour les expérimenter, les essayer, les éprouver…</a:t>
          </a:r>
        </a:p>
      </dgm:t>
    </dgm:pt>
    <dgm:pt modelId="{2B575452-655C-4EB8-A158-21A77B52980B}" type="parTrans" cxnId="{C6E577CD-4EE2-4FBF-8480-B6DDFAC5905E}">
      <dgm:prSet/>
      <dgm:spPr/>
      <dgm:t>
        <a:bodyPr/>
        <a:lstStyle/>
        <a:p>
          <a:endParaRPr lang="fr-FR"/>
        </a:p>
      </dgm:t>
    </dgm:pt>
    <dgm:pt modelId="{F0A108A4-32EB-4C47-8732-4914BC345F64}" type="sibTrans" cxnId="{C6E577CD-4EE2-4FBF-8480-B6DDFAC5905E}">
      <dgm:prSet/>
      <dgm:spPr/>
      <dgm:t>
        <a:bodyPr/>
        <a:lstStyle/>
        <a:p>
          <a:pPr>
            <a:lnSpc>
              <a:spcPct val="100000"/>
            </a:lnSpc>
          </a:pPr>
          <a:endParaRPr lang="fr-FR"/>
        </a:p>
      </dgm:t>
    </dgm:pt>
    <dgm:pt modelId="{AA114476-E34E-42AC-BBC9-F55F40DDE247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On prend de la distance par rapport au texte</a:t>
          </a:r>
        </a:p>
      </dgm:t>
    </dgm:pt>
    <dgm:pt modelId="{FCEAB667-B786-4B2A-8BB6-B07030C34A1F}" type="parTrans" cxnId="{B17A6A77-18BF-4959-A291-3B99FB174E82}">
      <dgm:prSet/>
      <dgm:spPr/>
      <dgm:t>
        <a:bodyPr/>
        <a:lstStyle/>
        <a:p>
          <a:endParaRPr lang="fr-FR"/>
        </a:p>
      </dgm:t>
    </dgm:pt>
    <dgm:pt modelId="{724045DF-6870-41A2-8ECB-94FCBFA1708C}" type="sibTrans" cxnId="{B17A6A77-18BF-4959-A291-3B99FB174E82}">
      <dgm:prSet/>
      <dgm:spPr/>
      <dgm:t>
        <a:bodyPr/>
        <a:lstStyle/>
        <a:p>
          <a:endParaRPr lang="fr-FR"/>
        </a:p>
      </dgm:t>
    </dgm:pt>
    <dgm:pt modelId="{D1FDFF29-CA7E-4233-949C-BB135ED508BE}" type="pres">
      <dgm:prSet presAssocID="{BD897E4B-1041-4D07-8BB7-FA077391894A}" presName="diagram" presStyleCnt="0">
        <dgm:presLayoutVars>
          <dgm:dir/>
          <dgm:resizeHandles val="exact"/>
        </dgm:presLayoutVars>
      </dgm:prSet>
      <dgm:spPr/>
    </dgm:pt>
    <dgm:pt modelId="{CB2BCF9B-935B-45D9-A73A-B72A58A29058}" type="pres">
      <dgm:prSet presAssocID="{3EBD6499-7D8D-432E-9B28-02B466382441}" presName="node" presStyleLbl="node1" presStyleIdx="0" presStyleCnt="5">
        <dgm:presLayoutVars>
          <dgm:bulletEnabled val="1"/>
        </dgm:presLayoutVars>
      </dgm:prSet>
      <dgm:spPr/>
    </dgm:pt>
    <dgm:pt modelId="{634CD388-7445-442A-8AFF-CD1A1AB1458F}" type="pres">
      <dgm:prSet presAssocID="{A0751142-0C2E-4F06-9258-537911EF85F9}" presName="sibTrans" presStyleCnt="0"/>
      <dgm:spPr/>
    </dgm:pt>
    <dgm:pt modelId="{A76F89C1-5457-4CE0-92DA-791FF9857C66}" type="pres">
      <dgm:prSet presAssocID="{36955099-53DC-4566-87A3-498E7FDFF819}" presName="node" presStyleLbl="node1" presStyleIdx="1" presStyleCnt="5">
        <dgm:presLayoutVars>
          <dgm:bulletEnabled val="1"/>
        </dgm:presLayoutVars>
      </dgm:prSet>
      <dgm:spPr/>
    </dgm:pt>
    <dgm:pt modelId="{E47A7FFB-6BB6-4136-B559-2C7796379EEA}" type="pres">
      <dgm:prSet presAssocID="{1FA47537-2096-447E-9D7A-89505FD4F40D}" presName="sibTrans" presStyleCnt="0"/>
      <dgm:spPr/>
    </dgm:pt>
    <dgm:pt modelId="{09DE7BD2-B8E3-417B-A0B1-525532665043}" type="pres">
      <dgm:prSet presAssocID="{0754ED48-448F-4742-9186-3DFC25DBD430}" presName="node" presStyleLbl="node1" presStyleIdx="2" presStyleCnt="5">
        <dgm:presLayoutVars>
          <dgm:bulletEnabled val="1"/>
        </dgm:presLayoutVars>
      </dgm:prSet>
      <dgm:spPr/>
    </dgm:pt>
    <dgm:pt modelId="{382AD973-9F59-4F0B-AD23-5BE969B7DCD5}" type="pres">
      <dgm:prSet presAssocID="{3ECD2E09-A2B3-443F-B606-6F6FCCA4A613}" presName="sibTrans" presStyleCnt="0"/>
      <dgm:spPr/>
    </dgm:pt>
    <dgm:pt modelId="{3F241407-CB2E-4AE8-8B8D-4D4757FB25ED}" type="pres">
      <dgm:prSet presAssocID="{80A46F25-94CC-41E3-8B33-C987D4ED4435}" presName="node" presStyleLbl="node1" presStyleIdx="3" presStyleCnt="5">
        <dgm:presLayoutVars>
          <dgm:bulletEnabled val="1"/>
        </dgm:presLayoutVars>
      </dgm:prSet>
      <dgm:spPr/>
    </dgm:pt>
    <dgm:pt modelId="{82E4A6FB-0DD5-422E-B6B6-DCA7DD2883A0}" type="pres">
      <dgm:prSet presAssocID="{F0A108A4-32EB-4C47-8732-4914BC345F64}" presName="sibTrans" presStyleCnt="0"/>
      <dgm:spPr/>
    </dgm:pt>
    <dgm:pt modelId="{1CB1E621-677F-4076-BD72-9F3067A7FD2E}" type="pres">
      <dgm:prSet presAssocID="{AA114476-E34E-42AC-BBC9-F55F40DDE247}" presName="node" presStyleLbl="node1" presStyleIdx="4" presStyleCnt="5">
        <dgm:presLayoutVars>
          <dgm:bulletEnabled val="1"/>
        </dgm:presLayoutVars>
      </dgm:prSet>
      <dgm:spPr/>
    </dgm:pt>
  </dgm:ptLst>
  <dgm:cxnLst>
    <dgm:cxn modelId="{EA0BCB09-2779-41E7-B51F-3DAC616CB0B6}" srcId="{BD897E4B-1041-4D07-8BB7-FA077391894A}" destId="{3EBD6499-7D8D-432E-9B28-02B466382441}" srcOrd="0" destOrd="0" parTransId="{0E071BDD-87F1-43B8-B3E0-71278E252B3B}" sibTransId="{A0751142-0C2E-4F06-9258-537911EF85F9}"/>
    <dgm:cxn modelId="{144C070D-FC71-4A12-9D6B-3452BFC98969}" type="presOf" srcId="{3EBD6499-7D8D-432E-9B28-02B466382441}" destId="{CB2BCF9B-935B-45D9-A73A-B72A58A29058}" srcOrd="0" destOrd="0" presId="urn:microsoft.com/office/officeart/2005/8/layout/default"/>
    <dgm:cxn modelId="{3A9EBB2C-1F0D-47E0-B412-03FF06FA173A}" type="presOf" srcId="{80A46F25-94CC-41E3-8B33-C987D4ED4435}" destId="{3F241407-CB2E-4AE8-8B8D-4D4757FB25ED}" srcOrd="0" destOrd="0" presId="urn:microsoft.com/office/officeart/2005/8/layout/default"/>
    <dgm:cxn modelId="{FC6BAD63-3446-4AEB-B5C4-A5909D22CBF4}" type="presOf" srcId="{36955099-53DC-4566-87A3-498E7FDFF819}" destId="{A76F89C1-5457-4CE0-92DA-791FF9857C66}" srcOrd="0" destOrd="0" presId="urn:microsoft.com/office/officeart/2005/8/layout/default"/>
    <dgm:cxn modelId="{0D18B468-2B56-44FD-8D7A-2C3DC808CBD7}" srcId="{BD897E4B-1041-4D07-8BB7-FA077391894A}" destId="{0754ED48-448F-4742-9186-3DFC25DBD430}" srcOrd="2" destOrd="0" parTransId="{8FD4394F-4791-43E5-BBA1-F91A8F07F3C4}" sibTransId="{3ECD2E09-A2B3-443F-B606-6F6FCCA4A613}"/>
    <dgm:cxn modelId="{B17A6A77-18BF-4959-A291-3B99FB174E82}" srcId="{BD897E4B-1041-4D07-8BB7-FA077391894A}" destId="{AA114476-E34E-42AC-BBC9-F55F40DDE247}" srcOrd="4" destOrd="0" parTransId="{FCEAB667-B786-4B2A-8BB6-B07030C34A1F}" sibTransId="{724045DF-6870-41A2-8ECB-94FCBFA1708C}"/>
    <dgm:cxn modelId="{DA308383-CEDB-4D53-BF9B-4A785990E463}" type="presOf" srcId="{AA114476-E34E-42AC-BBC9-F55F40DDE247}" destId="{1CB1E621-677F-4076-BD72-9F3067A7FD2E}" srcOrd="0" destOrd="0" presId="urn:microsoft.com/office/officeart/2005/8/layout/default"/>
    <dgm:cxn modelId="{6CF84BAF-A842-4531-8D51-476392E104AD}" type="presOf" srcId="{BD897E4B-1041-4D07-8BB7-FA077391894A}" destId="{D1FDFF29-CA7E-4233-949C-BB135ED508BE}" srcOrd="0" destOrd="0" presId="urn:microsoft.com/office/officeart/2005/8/layout/default"/>
    <dgm:cxn modelId="{2CD60AC1-7B26-4D2C-9732-F0E2362E2C69}" srcId="{BD897E4B-1041-4D07-8BB7-FA077391894A}" destId="{36955099-53DC-4566-87A3-498E7FDFF819}" srcOrd="1" destOrd="0" parTransId="{27167762-F025-445D-A62E-751D595CB5B9}" sibTransId="{1FA47537-2096-447E-9D7A-89505FD4F40D}"/>
    <dgm:cxn modelId="{C6E577CD-4EE2-4FBF-8480-B6DDFAC5905E}" srcId="{BD897E4B-1041-4D07-8BB7-FA077391894A}" destId="{80A46F25-94CC-41E3-8B33-C987D4ED4435}" srcOrd="3" destOrd="0" parTransId="{2B575452-655C-4EB8-A158-21A77B52980B}" sibTransId="{F0A108A4-32EB-4C47-8732-4914BC345F64}"/>
    <dgm:cxn modelId="{305C58CF-1AF9-4A6E-B52E-18ECE52912BE}" type="presOf" srcId="{0754ED48-448F-4742-9186-3DFC25DBD430}" destId="{09DE7BD2-B8E3-417B-A0B1-525532665043}" srcOrd="0" destOrd="0" presId="urn:microsoft.com/office/officeart/2005/8/layout/default"/>
    <dgm:cxn modelId="{26C9AD10-9F77-455B-848B-87C8E4F8D69D}" type="presParOf" srcId="{D1FDFF29-CA7E-4233-949C-BB135ED508BE}" destId="{CB2BCF9B-935B-45D9-A73A-B72A58A29058}" srcOrd="0" destOrd="0" presId="urn:microsoft.com/office/officeart/2005/8/layout/default"/>
    <dgm:cxn modelId="{4FD79BC8-42DC-4659-A5CE-7E73E3213F9C}" type="presParOf" srcId="{D1FDFF29-CA7E-4233-949C-BB135ED508BE}" destId="{634CD388-7445-442A-8AFF-CD1A1AB1458F}" srcOrd="1" destOrd="0" presId="urn:microsoft.com/office/officeart/2005/8/layout/default"/>
    <dgm:cxn modelId="{30F24745-6A28-4FB6-96E2-72BC2E1ED2BF}" type="presParOf" srcId="{D1FDFF29-CA7E-4233-949C-BB135ED508BE}" destId="{A76F89C1-5457-4CE0-92DA-791FF9857C66}" srcOrd="2" destOrd="0" presId="urn:microsoft.com/office/officeart/2005/8/layout/default"/>
    <dgm:cxn modelId="{E2C95129-EC09-41FD-B539-3663C6CD9B2C}" type="presParOf" srcId="{D1FDFF29-CA7E-4233-949C-BB135ED508BE}" destId="{E47A7FFB-6BB6-4136-B559-2C7796379EEA}" srcOrd="3" destOrd="0" presId="urn:microsoft.com/office/officeart/2005/8/layout/default"/>
    <dgm:cxn modelId="{E2AD38CA-1608-4A24-8850-D1E674F67D80}" type="presParOf" srcId="{D1FDFF29-CA7E-4233-949C-BB135ED508BE}" destId="{09DE7BD2-B8E3-417B-A0B1-525532665043}" srcOrd="4" destOrd="0" presId="urn:microsoft.com/office/officeart/2005/8/layout/default"/>
    <dgm:cxn modelId="{2820595E-AF51-49F2-9A9A-6CC56AEE06F6}" type="presParOf" srcId="{D1FDFF29-CA7E-4233-949C-BB135ED508BE}" destId="{382AD973-9F59-4F0B-AD23-5BE969B7DCD5}" srcOrd="5" destOrd="0" presId="urn:microsoft.com/office/officeart/2005/8/layout/default"/>
    <dgm:cxn modelId="{C9B24539-51CE-4DA2-8122-AFB0826811DD}" type="presParOf" srcId="{D1FDFF29-CA7E-4233-949C-BB135ED508BE}" destId="{3F241407-CB2E-4AE8-8B8D-4D4757FB25ED}" srcOrd="6" destOrd="0" presId="urn:microsoft.com/office/officeart/2005/8/layout/default"/>
    <dgm:cxn modelId="{31632E08-C786-4A79-94D7-C5878CAE68B1}" type="presParOf" srcId="{D1FDFF29-CA7E-4233-949C-BB135ED508BE}" destId="{82E4A6FB-0DD5-422E-B6B6-DCA7DD2883A0}" srcOrd="7" destOrd="0" presId="urn:microsoft.com/office/officeart/2005/8/layout/default"/>
    <dgm:cxn modelId="{5091FCB6-2AC1-4A23-BE8A-9BAE192F1126}" type="presParOf" srcId="{D1FDFF29-CA7E-4233-949C-BB135ED508BE}" destId="{1CB1E621-677F-4076-BD72-9F3067A7FD2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45DC8C2-0DA4-4E74-B158-D60B95A34AF0}" type="doc">
      <dgm:prSet loTypeId="urn:microsoft.com/office/officeart/2005/8/layout/cycle4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ED502E48-AF8B-4E3B-A927-003B2EDC810C}">
      <dgm:prSet phldrT="[Texte]"/>
      <dgm:spPr/>
      <dgm:t>
        <a:bodyPr/>
        <a:lstStyle/>
        <a:p>
          <a:r>
            <a:rPr lang="fr-FR" dirty="0"/>
            <a:t>Jeux d’écriture à plusieurs</a:t>
          </a:r>
        </a:p>
      </dgm:t>
    </dgm:pt>
    <dgm:pt modelId="{9D7B360A-31C7-4D54-9967-1BA5120825B1}" type="parTrans" cxnId="{4E584A0F-53B7-4B06-BB6A-77DAC8CFDCBD}">
      <dgm:prSet/>
      <dgm:spPr/>
      <dgm:t>
        <a:bodyPr/>
        <a:lstStyle/>
        <a:p>
          <a:endParaRPr lang="fr-FR"/>
        </a:p>
      </dgm:t>
    </dgm:pt>
    <dgm:pt modelId="{4D031330-4A61-4D50-84A5-C38BA24DB33F}" type="sibTrans" cxnId="{4E584A0F-53B7-4B06-BB6A-77DAC8CFDCBD}">
      <dgm:prSet/>
      <dgm:spPr/>
      <dgm:t>
        <a:bodyPr/>
        <a:lstStyle/>
        <a:p>
          <a:endParaRPr lang="fr-FR"/>
        </a:p>
      </dgm:t>
    </dgm:pt>
    <dgm:pt modelId="{0C0610A7-B782-4B85-87FD-F386945826B6}">
      <dgm:prSet phldrT="[Texte]"/>
      <dgm:spPr/>
      <dgm:t>
        <a:bodyPr/>
        <a:lstStyle/>
        <a:p>
          <a:pPr>
            <a:buNone/>
          </a:pPr>
          <a:r>
            <a:rPr lang="fr-FR" dirty="0"/>
            <a:t>Ne parlent pas</a:t>
          </a:r>
        </a:p>
      </dgm:t>
    </dgm:pt>
    <dgm:pt modelId="{3E25DE5D-36AA-4482-955F-1B27C641D608}" type="parTrans" cxnId="{20E98EEA-5E4F-449D-B33B-9D2CCAB6628B}">
      <dgm:prSet/>
      <dgm:spPr/>
      <dgm:t>
        <a:bodyPr/>
        <a:lstStyle/>
        <a:p>
          <a:endParaRPr lang="fr-FR"/>
        </a:p>
      </dgm:t>
    </dgm:pt>
    <dgm:pt modelId="{9A471A5D-363E-405A-BD4D-BA5B44F7D665}" type="sibTrans" cxnId="{20E98EEA-5E4F-449D-B33B-9D2CCAB6628B}">
      <dgm:prSet/>
      <dgm:spPr/>
      <dgm:t>
        <a:bodyPr/>
        <a:lstStyle/>
        <a:p>
          <a:endParaRPr lang="fr-FR"/>
        </a:p>
      </dgm:t>
    </dgm:pt>
    <dgm:pt modelId="{D15106C4-D1E1-43A0-8CC1-7F52D6144BD0}">
      <dgm:prSet phldrT="[Texte]"/>
      <dgm:spPr/>
      <dgm:t>
        <a:bodyPr/>
        <a:lstStyle/>
        <a:p>
          <a:r>
            <a:rPr lang="fr-FR" dirty="0"/>
            <a:t>Petites productions</a:t>
          </a:r>
        </a:p>
      </dgm:t>
    </dgm:pt>
    <dgm:pt modelId="{522CE8AC-F4E0-4ED2-9858-4E8B8490D4CE}" type="parTrans" cxnId="{929EE07F-2412-4B8A-8395-316DAB7F2F30}">
      <dgm:prSet/>
      <dgm:spPr/>
      <dgm:t>
        <a:bodyPr/>
        <a:lstStyle/>
        <a:p>
          <a:endParaRPr lang="fr-FR"/>
        </a:p>
      </dgm:t>
    </dgm:pt>
    <dgm:pt modelId="{54DD99F2-875C-4551-A04C-8504F7B7BD14}" type="sibTrans" cxnId="{929EE07F-2412-4B8A-8395-316DAB7F2F30}">
      <dgm:prSet/>
      <dgm:spPr/>
      <dgm:t>
        <a:bodyPr/>
        <a:lstStyle/>
        <a:p>
          <a:endParaRPr lang="fr-FR"/>
        </a:p>
      </dgm:t>
    </dgm:pt>
    <dgm:pt modelId="{0FEFC45D-D9FB-4A7F-8E29-93F02405EA95}">
      <dgm:prSet phldrT="[Texte]"/>
      <dgm:spPr/>
      <dgm:t>
        <a:bodyPr/>
        <a:lstStyle/>
        <a:p>
          <a:pPr>
            <a:buNone/>
          </a:pPr>
          <a:r>
            <a:rPr lang="fr-FR" dirty="0"/>
            <a:t>Ecrivent peu</a:t>
          </a:r>
        </a:p>
      </dgm:t>
    </dgm:pt>
    <dgm:pt modelId="{0CB4801E-397E-4DCD-BCC2-FA73693841FF}" type="parTrans" cxnId="{EC31DD86-8CC6-4362-9A42-B2ECA169F1B2}">
      <dgm:prSet/>
      <dgm:spPr/>
      <dgm:t>
        <a:bodyPr/>
        <a:lstStyle/>
        <a:p>
          <a:endParaRPr lang="fr-FR"/>
        </a:p>
      </dgm:t>
    </dgm:pt>
    <dgm:pt modelId="{D969FE78-00F3-4C1E-A2B9-EB120447D4E8}" type="sibTrans" cxnId="{EC31DD86-8CC6-4362-9A42-B2ECA169F1B2}">
      <dgm:prSet/>
      <dgm:spPr/>
      <dgm:t>
        <a:bodyPr/>
        <a:lstStyle/>
        <a:p>
          <a:endParaRPr lang="fr-FR"/>
        </a:p>
      </dgm:t>
    </dgm:pt>
    <dgm:pt modelId="{B3F5E093-04EB-4017-8A5B-AFFACA24BCDC}">
      <dgm:prSet phldrT="[Texte]"/>
      <dgm:spPr/>
      <dgm:t>
        <a:bodyPr/>
        <a:lstStyle/>
        <a:p>
          <a:r>
            <a:rPr lang="fr-FR" dirty="0"/>
            <a:t>Formes précises, répétitives</a:t>
          </a:r>
        </a:p>
      </dgm:t>
    </dgm:pt>
    <dgm:pt modelId="{A5F31E64-7547-4E85-9A39-905514628DBF}" type="parTrans" cxnId="{C3768051-7CEE-4BFC-9D5D-0F9395BF83BD}">
      <dgm:prSet/>
      <dgm:spPr/>
      <dgm:t>
        <a:bodyPr/>
        <a:lstStyle/>
        <a:p>
          <a:endParaRPr lang="fr-FR"/>
        </a:p>
      </dgm:t>
    </dgm:pt>
    <dgm:pt modelId="{E44DABE4-DD5B-4DA0-A65A-2FE27811F20B}" type="sibTrans" cxnId="{C3768051-7CEE-4BFC-9D5D-0F9395BF83BD}">
      <dgm:prSet/>
      <dgm:spPr/>
      <dgm:t>
        <a:bodyPr/>
        <a:lstStyle/>
        <a:p>
          <a:endParaRPr lang="fr-FR"/>
        </a:p>
      </dgm:t>
    </dgm:pt>
    <dgm:pt modelId="{8A7D61D9-068D-4DAB-AFCC-D70AB3AE0F62}">
      <dgm:prSet phldrT="[Texte]"/>
      <dgm:spPr/>
      <dgm:t>
        <a:bodyPr/>
        <a:lstStyle/>
        <a:p>
          <a:pPr>
            <a:buNone/>
          </a:pPr>
          <a:r>
            <a:rPr lang="fr-FR" dirty="0"/>
            <a:t>Ne maîtrisent pas la syntaxe</a:t>
          </a:r>
        </a:p>
      </dgm:t>
    </dgm:pt>
    <dgm:pt modelId="{F28E99CE-C8EC-479D-B359-B4F6DA480D68}" type="parTrans" cxnId="{E574E231-9F3E-4DDF-B965-295472E70FD3}">
      <dgm:prSet/>
      <dgm:spPr/>
      <dgm:t>
        <a:bodyPr/>
        <a:lstStyle/>
        <a:p>
          <a:endParaRPr lang="fr-FR"/>
        </a:p>
      </dgm:t>
    </dgm:pt>
    <dgm:pt modelId="{9CE1A461-93B4-4359-8AEE-5DB37EC0E216}" type="sibTrans" cxnId="{E574E231-9F3E-4DDF-B965-295472E70FD3}">
      <dgm:prSet/>
      <dgm:spPr/>
      <dgm:t>
        <a:bodyPr/>
        <a:lstStyle/>
        <a:p>
          <a:endParaRPr lang="fr-FR"/>
        </a:p>
      </dgm:t>
    </dgm:pt>
    <dgm:pt modelId="{5266AAA0-2809-4594-9421-048ED03EA38A}">
      <dgm:prSet phldrT="[Texte]"/>
      <dgm:spPr/>
      <dgm:t>
        <a:bodyPr/>
        <a:lstStyle/>
        <a:p>
          <a:r>
            <a:rPr lang="fr-FR" dirty="0"/>
            <a:t>Recherche collective de mots, familles de mots</a:t>
          </a:r>
        </a:p>
      </dgm:t>
    </dgm:pt>
    <dgm:pt modelId="{4423EB0B-9AC0-4CF5-8CEC-90A8A43A0FB8}" type="parTrans" cxnId="{12BADE61-3F01-49EA-A79C-F25D1EA58D98}">
      <dgm:prSet/>
      <dgm:spPr/>
      <dgm:t>
        <a:bodyPr/>
        <a:lstStyle/>
        <a:p>
          <a:endParaRPr lang="fr-FR"/>
        </a:p>
      </dgm:t>
    </dgm:pt>
    <dgm:pt modelId="{F59BEA2A-A470-491E-85F7-9B5BFC04D3EF}" type="sibTrans" cxnId="{12BADE61-3F01-49EA-A79C-F25D1EA58D98}">
      <dgm:prSet/>
      <dgm:spPr/>
      <dgm:t>
        <a:bodyPr/>
        <a:lstStyle/>
        <a:p>
          <a:endParaRPr lang="fr-FR"/>
        </a:p>
      </dgm:t>
    </dgm:pt>
    <dgm:pt modelId="{A4CB02B1-5C26-44A2-8286-95456E40014C}">
      <dgm:prSet phldrT="[Texte]"/>
      <dgm:spPr/>
      <dgm:t>
        <a:bodyPr/>
        <a:lstStyle/>
        <a:p>
          <a:pPr>
            <a:buNone/>
          </a:pPr>
          <a:r>
            <a:rPr lang="fr-FR" dirty="0"/>
            <a:t>Manquent de vocabulaire</a:t>
          </a:r>
        </a:p>
      </dgm:t>
    </dgm:pt>
    <dgm:pt modelId="{F554F0A7-6331-4B05-A3CD-755F0DD396FA}" type="parTrans" cxnId="{4C37E4CC-C4C4-4E5F-873C-412433ECA4EA}">
      <dgm:prSet/>
      <dgm:spPr/>
      <dgm:t>
        <a:bodyPr/>
        <a:lstStyle/>
        <a:p>
          <a:endParaRPr lang="fr-FR"/>
        </a:p>
      </dgm:t>
    </dgm:pt>
    <dgm:pt modelId="{33E4B3EC-38A7-4B8A-BBBC-43EEDBBD43B6}" type="sibTrans" cxnId="{4C37E4CC-C4C4-4E5F-873C-412433ECA4EA}">
      <dgm:prSet/>
      <dgm:spPr/>
      <dgm:t>
        <a:bodyPr/>
        <a:lstStyle/>
        <a:p>
          <a:endParaRPr lang="fr-FR"/>
        </a:p>
      </dgm:t>
    </dgm:pt>
    <dgm:pt modelId="{60E85176-2C41-4309-9A6B-EA6165A05264}" type="pres">
      <dgm:prSet presAssocID="{B45DC8C2-0DA4-4E74-B158-D60B95A34AF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4A8F7F19-BF0B-4E70-957B-F05835963C0C}" type="pres">
      <dgm:prSet presAssocID="{B45DC8C2-0DA4-4E74-B158-D60B95A34AF0}" presName="children" presStyleCnt="0"/>
      <dgm:spPr/>
    </dgm:pt>
    <dgm:pt modelId="{CBAFC80E-556C-40E0-9057-2BAB51889CFF}" type="pres">
      <dgm:prSet presAssocID="{B45DC8C2-0DA4-4E74-B158-D60B95A34AF0}" presName="child1group" presStyleCnt="0"/>
      <dgm:spPr/>
    </dgm:pt>
    <dgm:pt modelId="{CAD8FB6A-59E5-4FD0-8550-A8501B1932E7}" type="pres">
      <dgm:prSet presAssocID="{B45DC8C2-0DA4-4E74-B158-D60B95A34AF0}" presName="child1" presStyleLbl="bgAcc1" presStyleIdx="0" presStyleCnt="4"/>
      <dgm:spPr/>
    </dgm:pt>
    <dgm:pt modelId="{0EFF5857-8330-41C5-800A-39FF9C8BE99A}" type="pres">
      <dgm:prSet presAssocID="{B45DC8C2-0DA4-4E74-B158-D60B95A34AF0}" presName="child1Text" presStyleLbl="bgAcc1" presStyleIdx="0" presStyleCnt="4">
        <dgm:presLayoutVars>
          <dgm:bulletEnabled val="1"/>
        </dgm:presLayoutVars>
      </dgm:prSet>
      <dgm:spPr/>
    </dgm:pt>
    <dgm:pt modelId="{B388E6FE-1D1C-4626-866E-69381278CF7D}" type="pres">
      <dgm:prSet presAssocID="{B45DC8C2-0DA4-4E74-B158-D60B95A34AF0}" presName="child2group" presStyleCnt="0"/>
      <dgm:spPr/>
    </dgm:pt>
    <dgm:pt modelId="{805BB66F-8B34-4DCF-8938-9335FD981459}" type="pres">
      <dgm:prSet presAssocID="{B45DC8C2-0DA4-4E74-B158-D60B95A34AF0}" presName="child2" presStyleLbl="bgAcc1" presStyleIdx="1" presStyleCnt="4"/>
      <dgm:spPr/>
    </dgm:pt>
    <dgm:pt modelId="{14E36416-6523-48A3-815A-1039048DFB47}" type="pres">
      <dgm:prSet presAssocID="{B45DC8C2-0DA4-4E74-B158-D60B95A34AF0}" presName="child2Text" presStyleLbl="bgAcc1" presStyleIdx="1" presStyleCnt="4">
        <dgm:presLayoutVars>
          <dgm:bulletEnabled val="1"/>
        </dgm:presLayoutVars>
      </dgm:prSet>
      <dgm:spPr/>
    </dgm:pt>
    <dgm:pt modelId="{83888436-E67C-4C8B-9F3A-7A26254681FE}" type="pres">
      <dgm:prSet presAssocID="{B45DC8C2-0DA4-4E74-B158-D60B95A34AF0}" presName="child3group" presStyleCnt="0"/>
      <dgm:spPr/>
    </dgm:pt>
    <dgm:pt modelId="{7A001B9B-86F8-4F33-B36F-A6FE5D30718B}" type="pres">
      <dgm:prSet presAssocID="{B45DC8C2-0DA4-4E74-B158-D60B95A34AF0}" presName="child3" presStyleLbl="bgAcc1" presStyleIdx="2" presStyleCnt="4"/>
      <dgm:spPr/>
    </dgm:pt>
    <dgm:pt modelId="{FEDD6ABA-7528-45FC-B5E0-68D8C0D9C973}" type="pres">
      <dgm:prSet presAssocID="{B45DC8C2-0DA4-4E74-B158-D60B95A34AF0}" presName="child3Text" presStyleLbl="bgAcc1" presStyleIdx="2" presStyleCnt="4">
        <dgm:presLayoutVars>
          <dgm:bulletEnabled val="1"/>
        </dgm:presLayoutVars>
      </dgm:prSet>
      <dgm:spPr/>
    </dgm:pt>
    <dgm:pt modelId="{24D17EC8-2261-416D-A12B-31752940E499}" type="pres">
      <dgm:prSet presAssocID="{B45DC8C2-0DA4-4E74-B158-D60B95A34AF0}" presName="child4group" presStyleCnt="0"/>
      <dgm:spPr/>
    </dgm:pt>
    <dgm:pt modelId="{AA36AB2F-984B-4B46-B62E-1F04C60D8FC4}" type="pres">
      <dgm:prSet presAssocID="{B45DC8C2-0DA4-4E74-B158-D60B95A34AF0}" presName="child4" presStyleLbl="bgAcc1" presStyleIdx="3" presStyleCnt="4"/>
      <dgm:spPr/>
    </dgm:pt>
    <dgm:pt modelId="{CF0F6684-1F53-43CD-9713-8FB9A63AA162}" type="pres">
      <dgm:prSet presAssocID="{B45DC8C2-0DA4-4E74-B158-D60B95A34AF0}" presName="child4Text" presStyleLbl="bgAcc1" presStyleIdx="3" presStyleCnt="4">
        <dgm:presLayoutVars>
          <dgm:bulletEnabled val="1"/>
        </dgm:presLayoutVars>
      </dgm:prSet>
      <dgm:spPr/>
    </dgm:pt>
    <dgm:pt modelId="{0DFD27BE-A444-4857-BEF7-0BB7407E5F11}" type="pres">
      <dgm:prSet presAssocID="{B45DC8C2-0DA4-4E74-B158-D60B95A34AF0}" presName="childPlaceholder" presStyleCnt="0"/>
      <dgm:spPr/>
    </dgm:pt>
    <dgm:pt modelId="{D2DC99B3-9171-4DC8-A30D-9DFBE775CA95}" type="pres">
      <dgm:prSet presAssocID="{B45DC8C2-0DA4-4E74-B158-D60B95A34AF0}" presName="circle" presStyleCnt="0"/>
      <dgm:spPr/>
    </dgm:pt>
    <dgm:pt modelId="{CC79B4CC-68BB-4347-BAD9-BEDF42E472AE}" type="pres">
      <dgm:prSet presAssocID="{B45DC8C2-0DA4-4E74-B158-D60B95A34AF0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561151CE-6B20-446F-8D5F-9CCA24222660}" type="pres">
      <dgm:prSet presAssocID="{B45DC8C2-0DA4-4E74-B158-D60B95A34AF0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822D3275-A78E-41F8-B055-3A3E6CEA3D42}" type="pres">
      <dgm:prSet presAssocID="{B45DC8C2-0DA4-4E74-B158-D60B95A34AF0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192601ED-CF6E-4B21-AAB3-C31A66BDDC99}" type="pres">
      <dgm:prSet presAssocID="{B45DC8C2-0DA4-4E74-B158-D60B95A34AF0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E9BC8A42-5788-4912-8619-CB974EEAF080}" type="pres">
      <dgm:prSet presAssocID="{B45DC8C2-0DA4-4E74-B158-D60B95A34AF0}" presName="quadrantPlaceholder" presStyleCnt="0"/>
      <dgm:spPr/>
    </dgm:pt>
    <dgm:pt modelId="{D47ECE47-9DD1-4769-BFAB-988273F71BFE}" type="pres">
      <dgm:prSet presAssocID="{B45DC8C2-0DA4-4E74-B158-D60B95A34AF0}" presName="center1" presStyleLbl="fgShp" presStyleIdx="0" presStyleCnt="2"/>
      <dgm:spPr/>
    </dgm:pt>
    <dgm:pt modelId="{3E6A5084-E172-4724-9926-CA7F01E39FB9}" type="pres">
      <dgm:prSet presAssocID="{B45DC8C2-0DA4-4E74-B158-D60B95A34AF0}" presName="center2" presStyleLbl="fgShp" presStyleIdx="1" presStyleCnt="2"/>
      <dgm:spPr/>
    </dgm:pt>
  </dgm:ptLst>
  <dgm:cxnLst>
    <dgm:cxn modelId="{B83D2E01-35FD-4E74-9001-CCD8A9104569}" type="presOf" srcId="{0FEFC45D-D9FB-4A7F-8E29-93F02405EA95}" destId="{805BB66F-8B34-4DCF-8938-9335FD981459}" srcOrd="0" destOrd="0" presId="urn:microsoft.com/office/officeart/2005/8/layout/cycle4"/>
    <dgm:cxn modelId="{C219930A-53CA-485F-9241-9CFFDF138B5E}" type="presOf" srcId="{5266AAA0-2809-4594-9421-048ED03EA38A}" destId="{192601ED-CF6E-4B21-AAB3-C31A66BDDC99}" srcOrd="0" destOrd="0" presId="urn:microsoft.com/office/officeart/2005/8/layout/cycle4"/>
    <dgm:cxn modelId="{4E584A0F-53B7-4B06-BB6A-77DAC8CFDCBD}" srcId="{B45DC8C2-0DA4-4E74-B158-D60B95A34AF0}" destId="{ED502E48-AF8B-4E3B-A927-003B2EDC810C}" srcOrd="0" destOrd="0" parTransId="{9D7B360A-31C7-4D54-9967-1BA5120825B1}" sibTransId="{4D031330-4A61-4D50-84A5-C38BA24DB33F}"/>
    <dgm:cxn modelId="{FF7A3815-6464-4878-8B2C-5CED8EF532AD}" type="presOf" srcId="{8A7D61D9-068D-4DAB-AFCC-D70AB3AE0F62}" destId="{7A001B9B-86F8-4F33-B36F-A6FE5D30718B}" srcOrd="0" destOrd="0" presId="urn:microsoft.com/office/officeart/2005/8/layout/cycle4"/>
    <dgm:cxn modelId="{B48B7E18-180E-44E2-9C54-4BA9947F2F98}" type="presOf" srcId="{ED502E48-AF8B-4E3B-A927-003B2EDC810C}" destId="{CC79B4CC-68BB-4347-BAD9-BEDF42E472AE}" srcOrd="0" destOrd="0" presId="urn:microsoft.com/office/officeart/2005/8/layout/cycle4"/>
    <dgm:cxn modelId="{DE4FFF18-0BB6-4973-AB98-BF3BCC86D9AA}" type="presOf" srcId="{0C0610A7-B782-4B85-87FD-F386945826B6}" destId="{CAD8FB6A-59E5-4FD0-8550-A8501B1932E7}" srcOrd="0" destOrd="0" presId="urn:microsoft.com/office/officeart/2005/8/layout/cycle4"/>
    <dgm:cxn modelId="{591FEF19-8654-4025-B44F-8CD031B2F75D}" type="presOf" srcId="{8A7D61D9-068D-4DAB-AFCC-D70AB3AE0F62}" destId="{FEDD6ABA-7528-45FC-B5E0-68D8C0D9C973}" srcOrd="1" destOrd="0" presId="urn:microsoft.com/office/officeart/2005/8/layout/cycle4"/>
    <dgm:cxn modelId="{E574E231-9F3E-4DDF-B965-295472E70FD3}" srcId="{B3F5E093-04EB-4017-8A5B-AFFACA24BCDC}" destId="{8A7D61D9-068D-4DAB-AFCC-D70AB3AE0F62}" srcOrd="0" destOrd="0" parTransId="{F28E99CE-C8EC-479D-B359-B4F6DA480D68}" sibTransId="{9CE1A461-93B4-4359-8AEE-5DB37EC0E216}"/>
    <dgm:cxn modelId="{12BADE61-3F01-49EA-A79C-F25D1EA58D98}" srcId="{B45DC8C2-0DA4-4E74-B158-D60B95A34AF0}" destId="{5266AAA0-2809-4594-9421-048ED03EA38A}" srcOrd="3" destOrd="0" parTransId="{4423EB0B-9AC0-4CF5-8CEC-90A8A43A0FB8}" sibTransId="{F59BEA2A-A470-491E-85F7-9B5BFC04D3EF}"/>
    <dgm:cxn modelId="{A46CFC49-C159-4E4F-8C42-0D36413609A7}" type="presOf" srcId="{B45DC8C2-0DA4-4E74-B158-D60B95A34AF0}" destId="{60E85176-2C41-4309-9A6B-EA6165A05264}" srcOrd="0" destOrd="0" presId="urn:microsoft.com/office/officeart/2005/8/layout/cycle4"/>
    <dgm:cxn modelId="{C3768051-7CEE-4BFC-9D5D-0F9395BF83BD}" srcId="{B45DC8C2-0DA4-4E74-B158-D60B95A34AF0}" destId="{B3F5E093-04EB-4017-8A5B-AFFACA24BCDC}" srcOrd="2" destOrd="0" parTransId="{A5F31E64-7547-4E85-9A39-905514628DBF}" sibTransId="{E44DABE4-DD5B-4DA0-A65A-2FE27811F20B}"/>
    <dgm:cxn modelId="{929EE07F-2412-4B8A-8395-316DAB7F2F30}" srcId="{B45DC8C2-0DA4-4E74-B158-D60B95A34AF0}" destId="{D15106C4-D1E1-43A0-8CC1-7F52D6144BD0}" srcOrd="1" destOrd="0" parTransId="{522CE8AC-F4E0-4ED2-9858-4E8B8490D4CE}" sibTransId="{54DD99F2-875C-4551-A04C-8504F7B7BD14}"/>
    <dgm:cxn modelId="{C4627B80-1269-4FEA-8853-7FA87EFFFAFC}" type="presOf" srcId="{0C0610A7-B782-4B85-87FD-F386945826B6}" destId="{0EFF5857-8330-41C5-800A-39FF9C8BE99A}" srcOrd="1" destOrd="0" presId="urn:microsoft.com/office/officeart/2005/8/layout/cycle4"/>
    <dgm:cxn modelId="{D1FE2E83-3115-4CA0-8045-E1C5D3E8C90A}" type="presOf" srcId="{A4CB02B1-5C26-44A2-8286-95456E40014C}" destId="{AA36AB2F-984B-4B46-B62E-1F04C60D8FC4}" srcOrd="0" destOrd="0" presId="urn:microsoft.com/office/officeart/2005/8/layout/cycle4"/>
    <dgm:cxn modelId="{EC31DD86-8CC6-4362-9A42-B2ECA169F1B2}" srcId="{D15106C4-D1E1-43A0-8CC1-7F52D6144BD0}" destId="{0FEFC45D-D9FB-4A7F-8E29-93F02405EA95}" srcOrd="0" destOrd="0" parTransId="{0CB4801E-397E-4DCD-BCC2-FA73693841FF}" sibTransId="{D969FE78-00F3-4C1E-A2B9-EB120447D4E8}"/>
    <dgm:cxn modelId="{90FE2D98-7DF6-4645-8E4D-D194319CDD85}" type="presOf" srcId="{A4CB02B1-5C26-44A2-8286-95456E40014C}" destId="{CF0F6684-1F53-43CD-9713-8FB9A63AA162}" srcOrd="1" destOrd="0" presId="urn:microsoft.com/office/officeart/2005/8/layout/cycle4"/>
    <dgm:cxn modelId="{AD281CB3-08D4-43AF-8448-7BF31C4B7BF3}" type="presOf" srcId="{D15106C4-D1E1-43A0-8CC1-7F52D6144BD0}" destId="{561151CE-6B20-446F-8D5F-9CCA24222660}" srcOrd="0" destOrd="0" presId="urn:microsoft.com/office/officeart/2005/8/layout/cycle4"/>
    <dgm:cxn modelId="{AC3EC5B9-5948-49F5-9429-7FFC7DF3F910}" type="presOf" srcId="{B3F5E093-04EB-4017-8A5B-AFFACA24BCDC}" destId="{822D3275-A78E-41F8-B055-3A3E6CEA3D42}" srcOrd="0" destOrd="0" presId="urn:microsoft.com/office/officeart/2005/8/layout/cycle4"/>
    <dgm:cxn modelId="{B101E6BF-9BB6-4647-8229-B5F70F3C1432}" type="presOf" srcId="{0FEFC45D-D9FB-4A7F-8E29-93F02405EA95}" destId="{14E36416-6523-48A3-815A-1039048DFB47}" srcOrd="1" destOrd="0" presId="urn:microsoft.com/office/officeart/2005/8/layout/cycle4"/>
    <dgm:cxn modelId="{4C37E4CC-C4C4-4E5F-873C-412433ECA4EA}" srcId="{5266AAA0-2809-4594-9421-048ED03EA38A}" destId="{A4CB02B1-5C26-44A2-8286-95456E40014C}" srcOrd="0" destOrd="0" parTransId="{F554F0A7-6331-4B05-A3CD-755F0DD396FA}" sibTransId="{33E4B3EC-38A7-4B8A-BBBC-43EEDBBD43B6}"/>
    <dgm:cxn modelId="{20E98EEA-5E4F-449D-B33B-9D2CCAB6628B}" srcId="{ED502E48-AF8B-4E3B-A927-003B2EDC810C}" destId="{0C0610A7-B782-4B85-87FD-F386945826B6}" srcOrd="0" destOrd="0" parTransId="{3E25DE5D-36AA-4482-955F-1B27C641D608}" sibTransId="{9A471A5D-363E-405A-BD4D-BA5B44F7D665}"/>
    <dgm:cxn modelId="{6EE49CC2-7295-4BAC-99FB-3C640AFFFC69}" type="presParOf" srcId="{60E85176-2C41-4309-9A6B-EA6165A05264}" destId="{4A8F7F19-BF0B-4E70-957B-F05835963C0C}" srcOrd="0" destOrd="0" presId="urn:microsoft.com/office/officeart/2005/8/layout/cycle4"/>
    <dgm:cxn modelId="{C8E55428-75F7-4BA5-AE70-C22317764CDD}" type="presParOf" srcId="{4A8F7F19-BF0B-4E70-957B-F05835963C0C}" destId="{CBAFC80E-556C-40E0-9057-2BAB51889CFF}" srcOrd="0" destOrd="0" presId="urn:microsoft.com/office/officeart/2005/8/layout/cycle4"/>
    <dgm:cxn modelId="{BD20209A-7731-4286-BA15-87712689C796}" type="presParOf" srcId="{CBAFC80E-556C-40E0-9057-2BAB51889CFF}" destId="{CAD8FB6A-59E5-4FD0-8550-A8501B1932E7}" srcOrd="0" destOrd="0" presId="urn:microsoft.com/office/officeart/2005/8/layout/cycle4"/>
    <dgm:cxn modelId="{861ABB18-6B8F-4099-9BBC-57A6C84177A9}" type="presParOf" srcId="{CBAFC80E-556C-40E0-9057-2BAB51889CFF}" destId="{0EFF5857-8330-41C5-800A-39FF9C8BE99A}" srcOrd="1" destOrd="0" presId="urn:microsoft.com/office/officeart/2005/8/layout/cycle4"/>
    <dgm:cxn modelId="{6555DC78-C482-430C-849B-6625D6DE5C4A}" type="presParOf" srcId="{4A8F7F19-BF0B-4E70-957B-F05835963C0C}" destId="{B388E6FE-1D1C-4626-866E-69381278CF7D}" srcOrd="1" destOrd="0" presId="urn:microsoft.com/office/officeart/2005/8/layout/cycle4"/>
    <dgm:cxn modelId="{F8803C07-8F11-4B25-A8AD-5A0F4327A53F}" type="presParOf" srcId="{B388E6FE-1D1C-4626-866E-69381278CF7D}" destId="{805BB66F-8B34-4DCF-8938-9335FD981459}" srcOrd="0" destOrd="0" presId="urn:microsoft.com/office/officeart/2005/8/layout/cycle4"/>
    <dgm:cxn modelId="{CBC90EDB-0ACB-4F24-8C8B-AA58A28DF0B2}" type="presParOf" srcId="{B388E6FE-1D1C-4626-866E-69381278CF7D}" destId="{14E36416-6523-48A3-815A-1039048DFB47}" srcOrd="1" destOrd="0" presId="urn:microsoft.com/office/officeart/2005/8/layout/cycle4"/>
    <dgm:cxn modelId="{C39B8B48-5B5E-470D-8129-59B8F0BDA031}" type="presParOf" srcId="{4A8F7F19-BF0B-4E70-957B-F05835963C0C}" destId="{83888436-E67C-4C8B-9F3A-7A26254681FE}" srcOrd="2" destOrd="0" presId="urn:microsoft.com/office/officeart/2005/8/layout/cycle4"/>
    <dgm:cxn modelId="{C47B633E-7E1D-4F20-A2E8-6A8EF3942661}" type="presParOf" srcId="{83888436-E67C-4C8B-9F3A-7A26254681FE}" destId="{7A001B9B-86F8-4F33-B36F-A6FE5D30718B}" srcOrd="0" destOrd="0" presId="urn:microsoft.com/office/officeart/2005/8/layout/cycle4"/>
    <dgm:cxn modelId="{5DF0CC1B-3DEB-44BF-9192-44575E2A7A47}" type="presParOf" srcId="{83888436-E67C-4C8B-9F3A-7A26254681FE}" destId="{FEDD6ABA-7528-45FC-B5E0-68D8C0D9C973}" srcOrd="1" destOrd="0" presId="urn:microsoft.com/office/officeart/2005/8/layout/cycle4"/>
    <dgm:cxn modelId="{E064D1F0-42F2-4A51-BD81-EFFC3432C2D1}" type="presParOf" srcId="{4A8F7F19-BF0B-4E70-957B-F05835963C0C}" destId="{24D17EC8-2261-416D-A12B-31752940E499}" srcOrd="3" destOrd="0" presId="urn:microsoft.com/office/officeart/2005/8/layout/cycle4"/>
    <dgm:cxn modelId="{DC58F769-19F2-4093-B788-FBFFD672154C}" type="presParOf" srcId="{24D17EC8-2261-416D-A12B-31752940E499}" destId="{AA36AB2F-984B-4B46-B62E-1F04C60D8FC4}" srcOrd="0" destOrd="0" presId="urn:microsoft.com/office/officeart/2005/8/layout/cycle4"/>
    <dgm:cxn modelId="{C2928E5D-27C3-4C53-8C99-F323957282E3}" type="presParOf" srcId="{24D17EC8-2261-416D-A12B-31752940E499}" destId="{CF0F6684-1F53-43CD-9713-8FB9A63AA162}" srcOrd="1" destOrd="0" presId="urn:microsoft.com/office/officeart/2005/8/layout/cycle4"/>
    <dgm:cxn modelId="{6E35C1BF-8D3F-4968-A991-8D626F2319FC}" type="presParOf" srcId="{4A8F7F19-BF0B-4E70-957B-F05835963C0C}" destId="{0DFD27BE-A444-4857-BEF7-0BB7407E5F11}" srcOrd="4" destOrd="0" presId="urn:microsoft.com/office/officeart/2005/8/layout/cycle4"/>
    <dgm:cxn modelId="{6180E7D2-BA98-4271-B67A-77D5B3C4840C}" type="presParOf" srcId="{60E85176-2C41-4309-9A6B-EA6165A05264}" destId="{D2DC99B3-9171-4DC8-A30D-9DFBE775CA95}" srcOrd="1" destOrd="0" presId="urn:microsoft.com/office/officeart/2005/8/layout/cycle4"/>
    <dgm:cxn modelId="{70B2BE99-DE47-45B1-8462-45E141433FCC}" type="presParOf" srcId="{D2DC99B3-9171-4DC8-A30D-9DFBE775CA95}" destId="{CC79B4CC-68BB-4347-BAD9-BEDF42E472AE}" srcOrd="0" destOrd="0" presId="urn:microsoft.com/office/officeart/2005/8/layout/cycle4"/>
    <dgm:cxn modelId="{27639E3E-6952-4FC5-B8E8-80E2F7A180C3}" type="presParOf" srcId="{D2DC99B3-9171-4DC8-A30D-9DFBE775CA95}" destId="{561151CE-6B20-446F-8D5F-9CCA24222660}" srcOrd="1" destOrd="0" presId="urn:microsoft.com/office/officeart/2005/8/layout/cycle4"/>
    <dgm:cxn modelId="{FD7BEDD8-404A-4909-B1A9-DE98ADE98899}" type="presParOf" srcId="{D2DC99B3-9171-4DC8-A30D-9DFBE775CA95}" destId="{822D3275-A78E-41F8-B055-3A3E6CEA3D42}" srcOrd="2" destOrd="0" presId="urn:microsoft.com/office/officeart/2005/8/layout/cycle4"/>
    <dgm:cxn modelId="{50730B4E-D096-4694-8E49-09091BBBAF99}" type="presParOf" srcId="{D2DC99B3-9171-4DC8-A30D-9DFBE775CA95}" destId="{192601ED-CF6E-4B21-AAB3-C31A66BDDC99}" srcOrd="3" destOrd="0" presId="urn:microsoft.com/office/officeart/2005/8/layout/cycle4"/>
    <dgm:cxn modelId="{AEA63A84-2C07-4BE0-9C82-016892008076}" type="presParOf" srcId="{D2DC99B3-9171-4DC8-A30D-9DFBE775CA95}" destId="{E9BC8A42-5788-4912-8619-CB974EEAF080}" srcOrd="4" destOrd="0" presId="urn:microsoft.com/office/officeart/2005/8/layout/cycle4"/>
    <dgm:cxn modelId="{EB755631-1A4C-4945-87B4-AA7E4208FC2B}" type="presParOf" srcId="{60E85176-2C41-4309-9A6B-EA6165A05264}" destId="{D47ECE47-9DD1-4769-BFAB-988273F71BFE}" srcOrd="2" destOrd="0" presId="urn:microsoft.com/office/officeart/2005/8/layout/cycle4"/>
    <dgm:cxn modelId="{FB9B174C-26AD-40A5-9423-64138CC201CF}" type="presParOf" srcId="{60E85176-2C41-4309-9A6B-EA6165A05264}" destId="{3E6A5084-E172-4724-9926-CA7F01E39FB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796E3A-AFEA-47CB-8EAC-4BE407163C00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fr-FR"/>
        </a:p>
      </dgm:t>
    </dgm:pt>
    <dgm:pt modelId="{7B0C940D-182D-4F88-8497-0654C2A348FD}">
      <dgm:prSet phldrT="[Texte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r-FR"/>
            <a:t>Avant la séance</a:t>
          </a:r>
        </a:p>
      </dgm:t>
    </dgm:pt>
    <dgm:pt modelId="{634B1506-5F16-4239-BA0C-209E6BB82728}" type="parTrans" cxnId="{1AD3AB32-9FCA-41AD-817E-9DA1328328AB}">
      <dgm:prSet/>
      <dgm:spPr/>
      <dgm:t>
        <a:bodyPr/>
        <a:lstStyle/>
        <a:p>
          <a:endParaRPr lang="fr-FR"/>
        </a:p>
      </dgm:t>
    </dgm:pt>
    <dgm:pt modelId="{E973F8AF-F1A1-4F17-9D6A-0F13B50EAC77}" type="sibTrans" cxnId="{1AD3AB32-9FCA-41AD-817E-9DA1328328AB}">
      <dgm:prSet/>
      <dgm:spPr/>
      <dgm:t>
        <a:bodyPr/>
        <a:lstStyle/>
        <a:p>
          <a:endParaRPr lang="fr-FR"/>
        </a:p>
      </dgm:t>
    </dgm:pt>
    <dgm:pt modelId="{9EC7C4D5-55A8-49DF-A1BA-B07520787BF8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Définir quelle proposition d’écriture est judicieuse pour le groupe</a:t>
          </a:r>
        </a:p>
      </dgm:t>
    </dgm:pt>
    <dgm:pt modelId="{10C2F250-ADE4-498A-9D1D-5D6228583159}" type="parTrans" cxnId="{1EEFDA32-E196-4D27-9131-46FD2EF7EC8D}">
      <dgm:prSet/>
      <dgm:spPr/>
      <dgm:t>
        <a:bodyPr/>
        <a:lstStyle/>
        <a:p>
          <a:endParaRPr lang="fr-FR"/>
        </a:p>
      </dgm:t>
    </dgm:pt>
    <dgm:pt modelId="{8C834F13-DA00-4152-BEBD-55A20FBCBE4A}" type="sibTrans" cxnId="{1EEFDA32-E196-4D27-9131-46FD2EF7EC8D}">
      <dgm:prSet/>
      <dgm:spPr/>
      <dgm:t>
        <a:bodyPr/>
        <a:lstStyle/>
        <a:p>
          <a:endParaRPr lang="fr-FR"/>
        </a:p>
      </dgm:t>
    </dgm:pt>
    <dgm:pt modelId="{E4C74714-CE07-4DCC-A82A-C20C900962D5}">
      <dgm:prSet phldrT="[Texte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r-FR"/>
            <a:t>Pendant la séance</a:t>
          </a:r>
        </a:p>
      </dgm:t>
    </dgm:pt>
    <dgm:pt modelId="{EB01B5D9-9ED9-493B-8083-0F89243ECC45}" type="parTrans" cxnId="{77E4A942-723A-4179-9BD1-0FF405FFB454}">
      <dgm:prSet/>
      <dgm:spPr/>
      <dgm:t>
        <a:bodyPr/>
        <a:lstStyle/>
        <a:p>
          <a:endParaRPr lang="fr-FR"/>
        </a:p>
      </dgm:t>
    </dgm:pt>
    <dgm:pt modelId="{F5A9A9AE-86F4-4D7A-BE98-9178CC9ACA65}" type="sibTrans" cxnId="{77E4A942-723A-4179-9BD1-0FF405FFB454}">
      <dgm:prSet/>
      <dgm:spPr/>
      <dgm:t>
        <a:bodyPr/>
        <a:lstStyle/>
        <a:p>
          <a:endParaRPr lang="fr-FR"/>
        </a:p>
      </dgm:t>
    </dgm:pt>
    <dgm:pt modelId="{E83B109F-E650-4068-B885-7445546A8535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Donner la proposition</a:t>
          </a:r>
        </a:p>
      </dgm:t>
    </dgm:pt>
    <dgm:pt modelId="{195D1066-BFCB-4A5A-AD5B-7E5B82B97071}" type="parTrans" cxnId="{E4664334-59F4-4877-899D-58A9808E3916}">
      <dgm:prSet/>
      <dgm:spPr/>
      <dgm:t>
        <a:bodyPr/>
        <a:lstStyle/>
        <a:p>
          <a:endParaRPr lang="fr-FR"/>
        </a:p>
      </dgm:t>
    </dgm:pt>
    <dgm:pt modelId="{18129843-7EEB-48FE-8EFC-9110031C0CFD}" type="sibTrans" cxnId="{E4664334-59F4-4877-899D-58A9808E3916}">
      <dgm:prSet/>
      <dgm:spPr/>
      <dgm:t>
        <a:bodyPr/>
        <a:lstStyle/>
        <a:p>
          <a:endParaRPr lang="fr-FR"/>
        </a:p>
      </dgm:t>
    </dgm:pt>
    <dgm:pt modelId="{5DFF6757-F10D-4134-AB79-294D1EB3F787}">
      <dgm:prSet phldrT="[Texte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r-FR"/>
            <a:t>Après la séance</a:t>
          </a:r>
        </a:p>
      </dgm:t>
    </dgm:pt>
    <dgm:pt modelId="{3F29A9C2-BFE6-4C53-AE88-996F917FECAC}" type="parTrans" cxnId="{3D89D88B-8550-4A6E-85E7-F0822C13EA21}">
      <dgm:prSet/>
      <dgm:spPr/>
      <dgm:t>
        <a:bodyPr/>
        <a:lstStyle/>
        <a:p>
          <a:endParaRPr lang="fr-FR"/>
        </a:p>
      </dgm:t>
    </dgm:pt>
    <dgm:pt modelId="{026223C9-8335-4334-8E15-DF4B7AFE34E5}" type="sibTrans" cxnId="{3D89D88B-8550-4A6E-85E7-F0822C13EA21}">
      <dgm:prSet/>
      <dgm:spPr/>
      <dgm:t>
        <a:bodyPr/>
        <a:lstStyle/>
        <a:p>
          <a:endParaRPr lang="fr-FR"/>
        </a:p>
      </dgm:t>
    </dgm:pt>
    <dgm:pt modelId="{CA9B9BB0-81E4-4CF9-8976-DF5316BC8981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Recueil collectif</a:t>
          </a:r>
        </a:p>
      </dgm:t>
    </dgm:pt>
    <dgm:pt modelId="{F4B39BBC-F3DC-4111-B1A6-960F13C18EF3}" type="parTrans" cxnId="{376D09DB-9101-4B0D-A119-381F54E58A6E}">
      <dgm:prSet/>
      <dgm:spPr/>
      <dgm:t>
        <a:bodyPr/>
        <a:lstStyle/>
        <a:p>
          <a:endParaRPr lang="fr-FR"/>
        </a:p>
      </dgm:t>
    </dgm:pt>
    <dgm:pt modelId="{3B9F2EAF-A94B-4E13-B073-DB829C784C3F}" type="sibTrans" cxnId="{376D09DB-9101-4B0D-A119-381F54E58A6E}">
      <dgm:prSet/>
      <dgm:spPr/>
      <dgm:t>
        <a:bodyPr/>
        <a:lstStyle/>
        <a:p>
          <a:endParaRPr lang="fr-FR"/>
        </a:p>
      </dgm:t>
    </dgm:pt>
    <dgm:pt modelId="{1E38D5B9-B22D-4CEF-82B6-5B50EC4BE76E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Publication externe</a:t>
          </a:r>
        </a:p>
      </dgm:t>
    </dgm:pt>
    <dgm:pt modelId="{F24C1DE5-8EAE-4B58-8C70-47EBFAE96612}" type="parTrans" cxnId="{C21FF2F7-33A9-4951-A0EF-E179FA6B65D4}">
      <dgm:prSet/>
      <dgm:spPr/>
      <dgm:t>
        <a:bodyPr/>
        <a:lstStyle/>
        <a:p>
          <a:endParaRPr lang="fr-FR"/>
        </a:p>
      </dgm:t>
    </dgm:pt>
    <dgm:pt modelId="{EAAA20E0-98B5-476A-B9D7-5E299A336612}" type="sibTrans" cxnId="{C21FF2F7-33A9-4951-A0EF-E179FA6B65D4}">
      <dgm:prSet/>
      <dgm:spPr/>
      <dgm:t>
        <a:bodyPr/>
        <a:lstStyle/>
        <a:p>
          <a:endParaRPr lang="fr-FR"/>
        </a:p>
      </dgm:t>
    </dgm:pt>
    <dgm:pt modelId="{5A3A32F9-1F7B-4A60-BC6C-2B370C02A042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Clarifier les objectifs de la séance</a:t>
          </a:r>
        </a:p>
      </dgm:t>
    </dgm:pt>
    <dgm:pt modelId="{0A43F8ED-4516-42D7-AE77-A4CAC7B48A1E}" type="parTrans" cxnId="{6B9D0DE9-93A3-4921-B7F1-29298B750C8D}">
      <dgm:prSet/>
      <dgm:spPr/>
      <dgm:t>
        <a:bodyPr/>
        <a:lstStyle/>
        <a:p>
          <a:endParaRPr lang="fr-FR"/>
        </a:p>
      </dgm:t>
    </dgm:pt>
    <dgm:pt modelId="{E42367E6-10BA-4952-B2F4-52D7EFDAD091}" type="sibTrans" cxnId="{6B9D0DE9-93A3-4921-B7F1-29298B750C8D}">
      <dgm:prSet/>
      <dgm:spPr/>
      <dgm:t>
        <a:bodyPr/>
        <a:lstStyle/>
        <a:p>
          <a:endParaRPr lang="fr-FR"/>
        </a:p>
      </dgm:t>
    </dgm:pt>
    <dgm:pt modelId="{A5129C42-E03B-45E2-A442-DB6B81F06C8D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Définir une progression</a:t>
          </a:r>
        </a:p>
      </dgm:t>
    </dgm:pt>
    <dgm:pt modelId="{CD2B7591-CF0D-48A4-9916-8B579DAD741B}" type="parTrans" cxnId="{AC03992D-018D-4226-BEE4-D91BF235C671}">
      <dgm:prSet/>
      <dgm:spPr/>
      <dgm:t>
        <a:bodyPr/>
        <a:lstStyle/>
        <a:p>
          <a:endParaRPr lang="fr-FR"/>
        </a:p>
      </dgm:t>
    </dgm:pt>
    <dgm:pt modelId="{0EA2617F-C1D6-4539-8CBB-D86795F4AD38}" type="sibTrans" cxnId="{AC03992D-018D-4226-BEE4-D91BF235C671}">
      <dgm:prSet/>
      <dgm:spPr/>
      <dgm:t>
        <a:bodyPr/>
        <a:lstStyle/>
        <a:p>
          <a:endParaRPr lang="fr-FR"/>
        </a:p>
      </dgm:t>
    </dgm:pt>
    <dgm:pt modelId="{ADC65A8D-D881-4765-9EC7-D5E16CE74EC1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Réunir les matériaux (textes, images, objets, musique, environnement…)</a:t>
          </a:r>
        </a:p>
      </dgm:t>
    </dgm:pt>
    <dgm:pt modelId="{466A33FA-7F47-4157-AEC5-11DD69485C43}" type="parTrans" cxnId="{FC2E1DE7-6901-4252-83E1-CCFF130238E0}">
      <dgm:prSet/>
      <dgm:spPr/>
      <dgm:t>
        <a:bodyPr/>
        <a:lstStyle/>
        <a:p>
          <a:endParaRPr lang="fr-FR"/>
        </a:p>
      </dgm:t>
    </dgm:pt>
    <dgm:pt modelId="{DDCDCE86-72D4-4B7B-877C-36F88CEACFD6}" type="sibTrans" cxnId="{FC2E1DE7-6901-4252-83E1-CCFF130238E0}">
      <dgm:prSet/>
      <dgm:spPr/>
      <dgm:t>
        <a:bodyPr/>
        <a:lstStyle/>
        <a:p>
          <a:endParaRPr lang="fr-FR"/>
        </a:p>
      </dgm:t>
    </dgm:pt>
    <dgm:pt modelId="{6469C7A1-B4D7-4D6B-BA3C-052333BBF2FC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Écrire la proposition</a:t>
          </a:r>
        </a:p>
      </dgm:t>
    </dgm:pt>
    <dgm:pt modelId="{11E3BAC4-726C-4143-8518-CF01ED9E6896}" type="parTrans" cxnId="{016CB5DB-7FC8-4309-9F21-CCAAE4F4A423}">
      <dgm:prSet/>
      <dgm:spPr/>
      <dgm:t>
        <a:bodyPr/>
        <a:lstStyle/>
        <a:p>
          <a:endParaRPr lang="fr-FR"/>
        </a:p>
      </dgm:t>
    </dgm:pt>
    <dgm:pt modelId="{760F96F1-D672-4319-959B-BE68CA04D191}" type="sibTrans" cxnId="{016CB5DB-7FC8-4309-9F21-CCAAE4F4A423}">
      <dgm:prSet/>
      <dgm:spPr/>
      <dgm:t>
        <a:bodyPr/>
        <a:lstStyle/>
        <a:p>
          <a:endParaRPr lang="fr-FR"/>
        </a:p>
      </dgm:t>
    </dgm:pt>
    <dgm:pt modelId="{6493D5D3-34F7-402C-82AC-37A7FBF758CE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Faire écrire</a:t>
          </a:r>
        </a:p>
      </dgm:t>
    </dgm:pt>
    <dgm:pt modelId="{C3F91DA0-E23C-4DEC-A4CE-F1F05EF751C5}" type="parTrans" cxnId="{8E5028AE-7647-4532-AB16-92D14CEAA5C4}">
      <dgm:prSet/>
      <dgm:spPr/>
      <dgm:t>
        <a:bodyPr/>
        <a:lstStyle/>
        <a:p>
          <a:endParaRPr lang="fr-FR"/>
        </a:p>
      </dgm:t>
    </dgm:pt>
    <dgm:pt modelId="{E3F08AFA-2A39-43C0-9482-A33EF9320FFC}" type="sibTrans" cxnId="{8E5028AE-7647-4532-AB16-92D14CEAA5C4}">
      <dgm:prSet/>
      <dgm:spPr/>
      <dgm:t>
        <a:bodyPr/>
        <a:lstStyle/>
        <a:p>
          <a:endParaRPr lang="fr-FR"/>
        </a:p>
      </dgm:t>
    </dgm:pt>
    <dgm:pt modelId="{4369AC67-8687-4062-B6E8-6F88E8064323}">
      <dgm:prSet phldrT="[Texte]"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Mener le temps des échanges (écoute, échanges…dans le respect)</a:t>
          </a:r>
        </a:p>
      </dgm:t>
    </dgm:pt>
    <dgm:pt modelId="{6DFB65B0-8E7C-473F-9620-E79206765EF7}" type="parTrans" cxnId="{5CC77052-C615-4438-9E12-63E3EFA6AEDD}">
      <dgm:prSet/>
      <dgm:spPr/>
      <dgm:t>
        <a:bodyPr/>
        <a:lstStyle/>
        <a:p>
          <a:endParaRPr lang="fr-FR"/>
        </a:p>
      </dgm:t>
    </dgm:pt>
    <dgm:pt modelId="{580B1413-AACE-4DC9-9B57-6931C04E655D}" type="sibTrans" cxnId="{5CC77052-C615-4438-9E12-63E3EFA6AEDD}">
      <dgm:prSet/>
      <dgm:spPr/>
      <dgm:t>
        <a:bodyPr/>
        <a:lstStyle/>
        <a:p>
          <a:endParaRPr lang="fr-FR"/>
        </a:p>
      </dgm:t>
    </dgm:pt>
    <dgm:pt modelId="{1869B809-ED0C-453B-8B10-616A6AB2F7FD}" type="pres">
      <dgm:prSet presAssocID="{39796E3A-AFEA-47CB-8EAC-4BE407163C00}" presName="root" presStyleCnt="0">
        <dgm:presLayoutVars>
          <dgm:dir/>
          <dgm:resizeHandles val="exact"/>
        </dgm:presLayoutVars>
      </dgm:prSet>
      <dgm:spPr/>
    </dgm:pt>
    <dgm:pt modelId="{2B49EACE-C8C9-40F2-A842-0596AAFA6F06}" type="pres">
      <dgm:prSet presAssocID="{7B0C940D-182D-4F88-8497-0654C2A348FD}" presName="compNode" presStyleCnt="0"/>
      <dgm:spPr/>
    </dgm:pt>
    <dgm:pt modelId="{9BCDCE81-DC60-48B6-958E-146B767F9C88}" type="pres">
      <dgm:prSet presAssocID="{7B0C940D-182D-4F88-8497-0654C2A348F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lle"/>
        </a:ext>
      </dgm:extLst>
    </dgm:pt>
    <dgm:pt modelId="{ADAA60F4-670B-4AB7-AE59-6A077AADE9FB}" type="pres">
      <dgm:prSet presAssocID="{7B0C940D-182D-4F88-8497-0654C2A348FD}" presName="iconSpace" presStyleCnt="0"/>
      <dgm:spPr/>
    </dgm:pt>
    <dgm:pt modelId="{EEF217E9-B476-4B51-B0F2-DDC38ADEF2E4}" type="pres">
      <dgm:prSet presAssocID="{7B0C940D-182D-4F88-8497-0654C2A348FD}" presName="parTx" presStyleLbl="revTx" presStyleIdx="0" presStyleCnt="6">
        <dgm:presLayoutVars>
          <dgm:chMax val="0"/>
          <dgm:chPref val="0"/>
        </dgm:presLayoutVars>
      </dgm:prSet>
      <dgm:spPr/>
    </dgm:pt>
    <dgm:pt modelId="{8079C7E0-5605-4AA7-9E3E-1994A98EEFDD}" type="pres">
      <dgm:prSet presAssocID="{7B0C940D-182D-4F88-8497-0654C2A348FD}" presName="txSpace" presStyleCnt="0"/>
      <dgm:spPr/>
    </dgm:pt>
    <dgm:pt modelId="{6B5B405C-8767-4A84-AA27-7F636A5B421C}" type="pres">
      <dgm:prSet presAssocID="{7B0C940D-182D-4F88-8497-0654C2A348FD}" presName="desTx" presStyleLbl="revTx" presStyleIdx="1" presStyleCnt="6">
        <dgm:presLayoutVars/>
      </dgm:prSet>
      <dgm:spPr/>
    </dgm:pt>
    <dgm:pt modelId="{017DC5EF-DD1B-4D8B-B40D-BF2CE01EC964}" type="pres">
      <dgm:prSet presAssocID="{E973F8AF-F1A1-4F17-9D6A-0F13B50EAC77}" presName="sibTrans" presStyleCnt="0"/>
      <dgm:spPr/>
    </dgm:pt>
    <dgm:pt modelId="{AD762B7C-B352-4EC1-B92B-CD93DA3DB9A5}" type="pres">
      <dgm:prSet presAssocID="{E4C74714-CE07-4DCC-A82A-C20C900962D5}" presName="compNode" presStyleCnt="0"/>
      <dgm:spPr/>
    </dgm:pt>
    <dgm:pt modelId="{1BF43B68-29F8-460A-BDDE-7FE36D48B3B8}" type="pres">
      <dgm:prSet presAssocID="{E4C74714-CE07-4DCC-A82A-C20C900962D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ayon"/>
        </a:ext>
      </dgm:extLst>
    </dgm:pt>
    <dgm:pt modelId="{CDAC8023-27E1-4AF6-9580-48275D609A16}" type="pres">
      <dgm:prSet presAssocID="{E4C74714-CE07-4DCC-A82A-C20C900962D5}" presName="iconSpace" presStyleCnt="0"/>
      <dgm:spPr/>
    </dgm:pt>
    <dgm:pt modelId="{077F6138-1BA5-447D-92F7-21ECCE4E8D26}" type="pres">
      <dgm:prSet presAssocID="{E4C74714-CE07-4DCC-A82A-C20C900962D5}" presName="parTx" presStyleLbl="revTx" presStyleIdx="2" presStyleCnt="6">
        <dgm:presLayoutVars>
          <dgm:chMax val="0"/>
          <dgm:chPref val="0"/>
        </dgm:presLayoutVars>
      </dgm:prSet>
      <dgm:spPr/>
    </dgm:pt>
    <dgm:pt modelId="{798916A6-6117-4EFE-8147-9DAB9F2E15EF}" type="pres">
      <dgm:prSet presAssocID="{E4C74714-CE07-4DCC-A82A-C20C900962D5}" presName="txSpace" presStyleCnt="0"/>
      <dgm:spPr/>
    </dgm:pt>
    <dgm:pt modelId="{A75293D6-8E3E-4349-984E-960511BD5037}" type="pres">
      <dgm:prSet presAssocID="{E4C74714-CE07-4DCC-A82A-C20C900962D5}" presName="desTx" presStyleLbl="revTx" presStyleIdx="3" presStyleCnt="6">
        <dgm:presLayoutVars/>
      </dgm:prSet>
      <dgm:spPr/>
    </dgm:pt>
    <dgm:pt modelId="{22E353BA-8BC7-43E0-923F-CA49E0AE254B}" type="pres">
      <dgm:prSet presAssocID="{F5A9A9AE-86F4-4D7A-BE98-9178CC9ACA65}" presName="sibTrans" presStyleCnt="0"/>
      <dgm:spPr/>
    </dgm:pt>
    <dgm:pt modelId="{5512CFE6-2765-447F-92EF-F334EA2E7F26}" type="pres">
      <dgm:prSet presAssocID="{5DFF6757-F10D-4134-AB79-294D1EB3F787}" presName="compNode" presStyleCnt="0"/>
      <dgm:spPr/>
    </dgm:pt>
    <dgm:pt modelId="{BA555A96-E6FB-4838-93CD-FE2D5C9F6DB6}" type="pres">
      <dgm:prSet presAssocID="{5DFF6757-F10D-4134-AB79-294D1EB3F78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vres"/>
        </a:ext>
      </dgm:extLst>
    </dgm:pt>
    <dgm:pt modelId="{897DCF69-DACF-4D35-AE91-4881452455DC}" type="pres">
      <dgm:prSet presAssocID="{5DFF6757-F10D-4134-AB79-294D1EB3F787}" presName="iconSpace" presStyleCnt="0"/>
      <dgm:spPr/>
    </dgm:pt>
    <dgm:pt modelId="{9F4A5141-1F61-4993-B3EF-E0B66F2D94C3}" type="pres">
      <dgm:prSet presAssocID="{5DFF6757-F10D-4134-AB79-294D1EB3F787}" presName="parTx" presStyleLbl="revTx" presStyleIdx="4" presStyleCnt="6">
        <dgm:presLayoutVars>
          <dgm:chMax val="0"/>
          <dgm:chPref val="0"/>
        </dgm:presLayoutVars>
      </dgm:prSet>
      <dgm:spPr/>
    </dgm:pt>
    <dgm:pt modelId="{FB5B3DA2-9B4C-4D26-88EA-8CBEBD67BCD4}" type="pres">
      <dgm:prSet presAssocID="{5DFF6757-F10D-4134-AB79-294D1EB3F787}" presName="txSpace" presStyleCnt="0"/>
      <dgm:spPr/>
    </dgm:pt>
    <dgm:pt modelId="{F68A0066-6FC4-49C3-B65F-6997FB3BF381}" type="pres">
      <dgm:prSet presAssocID="{5DFF6757-F10D-4134-AB79-294D1EB3F787}" presName="desTx" presStyleLbl="revTx" presStyleIdx="5" presStyleCnt="6">
        <dgm:presLayoutVars/>
      </dgm:prSet>
      <dgm:spPr/>
    </dgm:pt>
  </dgm:ptLst>
  <dgm:cxnLst>
    <dgm:cxn modelId="{981C6316-E547-4CD1-B78A-AA7B21E64763}" type="presOf" srcId="{A5129C42-E03B-45E2-A442-DB6B81F06C8D}" destId="{6B5B405C-8767-4A84-AA27-7F636A5B421C}" srcOrd="0" destOrd="2" presId="urn:microsoft.com/office/officeart/2018/5/layout/CenteredIconLabelDescriptionList"/>
    <dgm:cxn modelId="{4F69F123-E59A-43ED-9AC4-65F902CEA991}" type="presOf" srcId="{5A3A32F9-1F7B-4A60-BC6C-2B370C02A042}" destId="{6B5B405C-8767-4A84-AA27-7F636A5B421C}" srcOrd="0" destOrd="1" presId="urn:microsoft.com/office/officeart/2018/5/layout/CenteredIconLabelDescriptionList"/>
    <dgm:cxn modelId="{56D4412A-68F3-441E-B03A-1A0B487CF93C}" type="presOf" srcId="{ADC65A8D-D881-4765-9EC7-D5E16CE74EC1}" destId="{6B5B405C-8767-4A84-AA27-7F636A5B421C}" srcOrd="0" destOrd="3" presId="urn:microsoft.com/office/officeart/2018/5/layout/CenteredIconLabelDescriptionList"/>
    <dgm:cxn modelId="{AC03992D-018D-4226-BEE4-D91BF235C671}" srcId="{7B0C940D-182D-4F88-8497-0654C2A348FD}" destId="{A5129C42-E03B-45E2-A442-DB6B81F06C8D}" srcOrd="2" destOrd="0" parTransId="{CD2B7591-CF0D-48A4-9916-8B579DAD741B}" sibTransId="{0EA2617F-C1D6-4539-8CBB-D86795F4AD38}"/>
    <dgm:cxn modelId="{1AD3AB32-9FCA-41AD-817E-9DA1328328AB}" srcId="{39796E3A-AFEA-47CB-8EAC-4BE407163C00}" destId="{7B0C940D-182D-4F88-8497-0654C2A348FD}" srcOrd="0" destOrd="0" parTransId="{634B1506-5F16-4239-BA0C-209E6BB82728}" sibTransId="{E973F8AF-F1A1-4F17-9D6A-0F13B50EAC77}"/>
    <dgm:cxn modelId="{1EEFDA32-E196-4D27-9131-46FD2EF7EC8D}" srcId="{7B0C940D-182D-4F88-8497-0654C2A348FD}" destId="{9EC7C4D5-55A8-49DF-A1BA-B07520787BF8}" srcOrd="0" destOrd="0" parTransId="{10C2F250-ADE4-498A-9D1D-5D6228583159}" sibTransId="{8C834F13-DA00-4152-BEBD-55A20FBCBE4A}"/>
    <dgm:cxn modelId="{E4664334-59F4-4877-899D-58A9808E3916}" srcId="{E4C74714-CE07-4DCC-A82A-C20C900962D5}" destId="{E83B109F-E650-4068-B885-7445546A8535}" srcOrd="0" destOrd="0" parTransId="{195D1066-BFCB-4A5A-AD5B-7E5B82B97071}" sibTransId="{18129843-7EEB-48FE-8EFC-9110031C0CFD}"/>
    <dgm:cxn modelId="{77E4A942-723A-4179-9BD1-0FF405FFB454}" srcId="{39796E3A-AFEA-47CB-8EAC-4BE407163C00}" destId="{E4C74714-CE07-4DCC-A82A-C20C900962D5}" srcOrd="1" destOrd="0" parTransId="{EB01B5D9-9ED9-493B-8083-0F89243ECC45}" sibTransId="{F5A9A9AE-86F4-4D7A-BE98-9178CC9ACA65}"/>
    <dgm:cxn modelId="{E920144A-B0C6-427B-A9AE-B2FED10B1B39}" type="presOf" srcId="{6493D5D3-34F7-402C-82AC-37A7FBF758CE}" destId="{A75293D6-8E3E-4349-984E-960511BD5037}" srcOrd="0" destOrd="1" presId="urn:microsoft.com/office/officeart/2018/5/layout/CenteredIconLabelDescriptionList"/>
    <dgm:cxn modelId="{2EC85E4A-0156-4D1B-A18D-B7F1376F3C32}" type="presOf" srcId="{9EC7C4D5-55A8-49DF-A1BA-B07520787BF8}" destId="{6B5B405C-8767-4A84-AA27-7F636A5B421C}" srcOrd="0" destOrd="0" presId="urn:microsoft.com/office/officeart/2018/5/layout/CenteredIconLabelDescriptionList"/>
    <dgm:cxn modelId="{5CC77052-C615-4438-9E12-63E3EFA6AEDD}" srcId="{E4C74714-CE07-4DCC-A82A-C20C900962D5}" destId="{4369AC67-8687-4062-B6E8-6F88E8064323}" srcOrd="2" destOrd="0" parTransId="{6DFB65B0-8E7C-473F-9620-E79206765EF7}" sibTransId="{580B1413-AACE-4DC9-9B57-6931C04E655D}"/>
    <dgm:cxn modelId="{04E7B577-E676-4BCE-A034-E691F31674DB}" type="presOf" srcId="{39796E3A-AFEA-47CB-8EAC-4BE407163C00}" destId="{1869B809-ED0C-453B-8B10-616A6AB2F7FD}" srcOrd="0" destOrd="0" presId="urn:microsoft.com/office/officeart/2018/5/layout/CenteredIconLabelDescriptionList"/>
    <dgm:cxn modelId="{EF78355A-3555-4183-9D92-1D926C46DFF2}" type="presOf" srcId="{6469C7A1-B4D7-4D6B-BA3C-052333BBF2FC}" destId="{6B5B405C-8767-4A84-AA27-7F636A5B421C}" srcOrd="0" destOrd="4" presId="urn:microsoft.com/office/officeart/2018/5/layout/CenteredIconLabelDescriptionList"/>
    <dgm:cxn modelId="{3D89D88B-8550-4A6E-85E7-F0822C13EA21}" srcId="{39796E3A-AFEA-47CB-8EAC-4BE407163C00}" destId="{5DFF6757-F10D-4134-AB79-294D1EB3F787}" srcOrd="2" destOrd="0" parTransId="{3F29A9C2-BFE6-4C53-AE88-996F917FECAC}" sibTransId="{026223C9-8335-4334-8E15-DF4B7AFE34E5}"/>
    <dgm:cxn modelId="{48C86D92-7D29-470E-9776-93ED4A922226}" type="presOf" srcId="{E4C74714-CE07-4DCC-A82A-C20C900962D5}" destId="{077F6138-1BA5-447D-92F7-21ECCE4E8D26}" srcOrd="0" destOrd="0" presId="urn:microsoft.com/office/officeart/2018/5/layout/CenteredIconLabelDescriptionList"/>
    <dgm:cxn modelId="{48B0D492-4D23-47E4-9665-00A6E2F139B2}" type="presOf" srcId="{1E38D5B9-B22D-4CEF-82B6-5B50EC4BE76E}" destId="{F68A0066-6FC4-49C3-B65F-6997FB3BF381}" srcOrd="0" destOrd="1" presId="urn:microsoft.com/office/officeart/2018/5/layout/CenteredIconLabelDescriptionList"/>
    <dgm:cxn modelId="{E532B393-3F1B-4C32-9528-045C2A3C079B}" type="presOf" srcId="{CA9B9BB0-81E4-4CF9-8976-DF5316BC8981}" destId="{F68A0066-6FC4-49C3-B65F-6997FB3BF381}" srcOrd="0" destOrd="0" presId="urn:microsoft.com/office/officeart/2018/5/layout/CenteredIconLabelDescriptionList"/>
    <dgm:cxn modelId="{8C376196-F037-47FE-B2C2-910DA824AA7A}" type="presOf" srcId="{5DFF6757-F10D-4134-AB79-294D1EB3F787}" destId="{9F4A5141-1F61-4993-B3EF-E0B66F2D94C3}" srcOrd="0" destOrd="0" presId="urn:microsoft.com/office/officeart/2018/5/layout/CenteredIconLabelDescriptionList"/>
    <dgm:cxn modelId="{8E5028AE-7647-4532-AB16-92D14CEAA5C4}" srcId="{E4C74714-CE07-4DCC-A82A-C20C900962D5}" destId="{6493D5D3-34F7-402C-82AC-37A7FBF758CE}" srcOrd="1" destOrd="0" parTransId="{C3F91DA0-E23C-4DEC-A4CE-F1F05EF751C5}" sibTransId="{E3F08AFA-2A39-43C0-9482-A33EF9320FFC}"/>
    <dgm:cxn modelId="{813C31BD-7AAA-4011-A947-D6F132A6DD74}" type="presOf" srcId="{4369AC67-8687-4062-B6E8-6F88E8064323}" destId="{A75293D6-8E3E-4349-984E-960511BD5037}" srcOrd="0" destOrd="2" presId="urn:microsoft.com/office/officeart/2018/5/layout/CenteredIconLabelDescriptionList"/>
    <dgm:cxn modelId="{376D09DB-9101-4B0D-A119-381F54E58A6E}" srcId="{5DFF6757-F10D-4134-AB79-294D1EB3F787}" destId="{CA9B9BB0-81E4-4CF9-8976-DF5316BC8981}" srcOrd="0" destOrd="0" parTransId="{F4B39BBC-F3DC-4111-B1A6-960F13C18EF3}" sibTransId="{3B9F2EAF-A94B-4E13-B073-DB829C784C3F}"/>
    <dgm:cxn modelId="{016CB5DB-7FC8-4309-9F21-CCAAE4F4A423}" srcId="{7B0C940D-182D-4F88-8497-0654C2A348FD}" destId="{6469C7A1-B4D7-4D6B-BA3C-052333BBF2FC}" srcOrd="4" destOrd="0" parTransId="{11E3BAC4-726C-4143-8518-CF01ED9E6896}" sibTransId="{760F96F1-D672-4319-959B-BE68CA04D191}"/>
    <dgm:cxn modelId="{735825DF-3675-4A5E-9B89-5CB09FD3BEDD}" type="presOf" srcId="{7B0C940D-182D-4F88-8497-0654C2A348FD}" destId="{EEF217E9-B476-4B51-B0F2-DDC38ADEF2E4}" srcOrd="0" destOrd="0" presId="urn:microsoft.com/office/officeart/2018/5/layout/CenteredIconLabelDescriptionList"/>
    <dgm:cxn modelId="{FC2E1DE7-6901-4252-83E1-CCFF130238E0}" srcId="{7B0C940D-182D-4F88-8497-0654C2A348FD}" destId="{ADC65A8D-D881-4765-9EC7-D5E16CE74EC1}" srcOrd="3" destOrd="0" parTransId="{466A33FA-7F47-4157-AEC5-11DD69485C43}" sibTransId="{DDCDCE86-72D4-4B7B-877C-36F88CEACFD6}"/>
    <dgm:cxn modelId="{6B9D0DE9-93A3-4921-B7F1-29298B750C8D}" srcId="{7B0C940D-182D-4F88-8497-0654C2A348FD}" destId="{5A3A32F9-1F7B-4A60-BC6C-2B370C02A042}" srcOrd="1" destOrd="0" parTransId="{0A43F8ED-4516-42D7-AE77-A4CAC7B48A1E}" sibTransId="{E42367E6-10BA-4952-B2F4-52D7EFDAD091}"/>
    <dgm:cxn modelId="{EFC83DF6-62CA-49D4-B0B1-698098BB61F9}" type="presOf" srcId="{E83B109F-E650-4068-B885-7445546A8535}" destId="{A75293D6-8E3E-4349-984E-960511BD5037}" srcOrd="0" destOrd="0" presId="urn:microsoft.com/office/officeart/2018/5/layout/CenteredIconLabelDescriptionList"/>
    <dgm:cxn modelId="{C21FF2F7-33A9-4951-A0EF-E179FA6B65D4}" srcId="{5DFF6757-F10D-4134-AB79-294D1EB3F787}" destId="{1E38D5B9-B22D-4CEF-82B6-5B50EC4BE76E}" srcOrd="1" destOrd="0" parTransId="{F24C1DE5-8EAE-4B58-8C70-47EBFAE96612}" sibTransId="{EAAA20E0-98B5-476A-B9D7-5E299A336612}"/>
    <dgm:cxn modelId="{C49A4847-2ED9-4AA3-9E59-F52BE40C0D6C}" type="presParOf" srcId="{1869B809-ED0C-453B-8B10-616A6AB2F7FD}" destId="{2B49EACE-C8C9-40F2-A842-0596AAFA6F06}" srcOrd="0" destOrd="0" presId="urn:microsoft.com/office/officeart/2018/5/layout/CenteredIconLabelDescriptionList"/>
    <dgm:cxn modelId="{2348B06A-AE86-41C4-9CAD-3942E19FE51B}" type="presParOf" srcId="{2B49EACE-C8C9-40F2-A842-0596AAFA6F06}" destId="{9BCDCE81-DC60-48B6-958E-146B767F9C88}" srcOrd="0" destOrd="0" presId="urn:microsoft.com/office/officeart/2018/5/layout/CenteredIconLabelDescriptionList"/>
    <dgm:cxn modelId="{F60D8CA2-95DB-4BC6-AAA2-B879D7808DD3}" type="presParOf" srcId="{2B49EACE-C8C9-40F2-A842-0596AAFA6F06}" destId="{ADAA60F4-670B-4AB7-AE59-6A077AADE9FB}" srcOrd="1" destOrd="0" presId="urn:microsoft.com/office/officeart/2018/5/layout/CenteredIconLabelDescriptionList"/>
    <dgm:cxn modelId="{0997C1DD-32A8-40A6-BC79-DD835765BDAD}" type="presParOf" srcId="{2B49EACE-C8C9-40F2-A842-0596AAFA6F06}" destId="{EEF217E9-B476-4B51-B0F2-DDC38ADEF2E4}" srcOrd="2" destOrd="0" presId="urn:microsoft.com/office/officeart/2018/5/layout/CenteredIconLabelDescriptionList"/>
    <dgm:cxn modelId="{D8078DC2-1A6D-49BD-AE89-85AC74E56865}" type="presParOf" srcId="{2B49EACE-C8C9-40F2-A842-0596AAFA6F06}" destId="{8079C7E0-5605-4AA7-9E3E-1994A98EEFDD}" srcOrd="3" destOrd="0" presId="urn:microsoft.com/office/officeart/2018/5/layout/CenteredIconLabelDescriptionList"/>
    <dgm:cxn modelId="{B82C8BA6-E558-4252-8A24-C42EC27678CF}" type="presParOf" srcId="{2B49EACE-C8C9-40F2-A842-0596AAFA6F06}" destId="{6B5B405C-8767-4A84-AA27-7F636A5B421C}" srcOrd="4" destOrd="0" presId="urn:microsoft.com/office/officeart/2018/5/layout/CenteredIconLabelDescriptionList"/>
    <dgm:cxn modelId="{2BA2EEE1-24AA-4AE3-B3B5-0340DC751309}" type="presParOf" srcId="{1869B809-ED0C-453B-8B10-616A6AB2F7FD}" destId="{017DC5EF-DD1B-4D8B-B40D-BF2CE01EC964}" srcOrd="1" destOrd="0" presId="urn:microsoft.com/office/officeart/2018/5/layout/CenteredIconLabelDescriptionList"/>
    <dgm:cxn modelId="{8573FFB5-FC68-4D41-812F-68F9D47B1E79}" type="presParOf" srcId="{1869B809-ED0C-453B-8B10-616A6AB2F7FD}" destId="{AD762B7C-B352-4EC1-B92B-CD93DA3DB9A5}" srcOrd="2" destOrd="0" presId="urn:microsoft.com/office/officeart/2018/5/layout/CenteredIconLabelDescriptionList"/>
    <dgm:cxn modelId="{54698046-4732-443A-B2FC-CE321BA8A75D}" type="presParOf" srcId="{AD762B7C-B352-4EC1-B92B-CD93DA3DB9A5}" destId="{1BF43B68-29F8-460A-BDDE-7FE36D48B3B8}" srcOrd="0" destOrd="0" presId="urn:microsoft.com/office/officeart/2018/5/layout/CenteredIconLabelDescriptionList"/>
    <dgm:cxn modelId="{FC43194F-2635-43D8-A238-8461CEB61858}" type="presParOf" srcId="{AD762B7C-B352-4EC1-B92B-CD93DA3DB9A5}" destId="{CDAC8023-27E1-4AF6-9580-48275D609A16}" srcOrd="1" destOrd="0" presId="urn:microsoft.com/office/officeart/2018/5/layout/CenteredIconLabelDescriptionList"/>
    <dgm:cxn modelId="{2BB24D85-866D-4543-AA46-914330FAE987}" type="presParOf" srcId="{AD762B7C-B352-4EC1-B92B-CD93DA3DB9A5}" destId="{077F6138-1BA5-447D-92F7-21ECCE4E8D26}" srcOrd="2" destOrd="0" presId="urn:microsoft.com/office/officeart/2018/5/layout/CenteredIconLabelDescriptionList"/>
    <dgm:cxn modelId="{F3B2CC3A-1BCC-4CBF-90AF-3A67A6B1F60E}" type="presParOf" srcId="{AD762B7C-B352-4EC1-B92B-CD93DA3DB9A5}" destId="{798916A6-6117-4EFE-8147-9DAB9F2E15EF}" srcOrd="3" destOrd="0" presId="urn:microsoft.com/office/officeart/2018/5/layout/CenteredIconLabelDescriptionList"/>
    <dgm:cxn modelId="{2133B11F-4410-4A77-80F4-39208775939F}" type="presParOf" srcId="{AD762B7C-B352-4EC1-B92B-CD93DA3DB9A5}" destId="{A75293D6-8E3E-4349-984E-960511BD5037}" srcOrd="4" destOrd="0" presId="urn:microsoft.com/office/officeart/2018/5/layout/CenteredIconLabelDescriptionList"/>
    <dgm:cxn modelId="{E7AFE625-FCC2-40BF-852E-71587C5ECF30}" type="presParOf" srcId="{1869B809-ED0C-453B-8B10-616A6AB2F7FD}" destId="{22E353BA-8BC7-43E0-923F-CA49E0AE254B}" srcOrd="3" destOrd="0" presId="urn:microsoft.com/office/officeart/2018/5/layout/CenteredIconLabelDescriptionList"/>
    <dgm:cxn modelId="{CC2B6014-9981-451E-9031-06287CEBA07B}" type="presParOf" srcId="{1869B809-ED0C-453B-8B10-616A6AB2F7FD}" destId="{5512CFE6-2765-447F-92EF-F334EA2E7F26}" srcOrd="4" destOrd="0" presId="urn:microsoft.com/office/officeart/2018/5/layout/CenteredIconLabelDescriptionList"/>
    <dgm:cxn modelId="{C5A501BE-C956-4828-BE9E-507F82BCF25C}" type="presParOf" srcId="{5512CFE6-2765-447F-92EF-F334EA2E7F26}" destId="{BA555A96-E6FB-4838-93CD-FE2D5C9F6DB6}" srcOrd="0" destOrd="0" presId="urn:microsoft.com/office/officeart/2018/5/layout/CenteredIconLabelDescriptionList"/>
    <dgm:cxn modelId="{88CB77EC-2FF1-413E-8314-D623D46C296C}" type="presParOf" srcId="{5512CFE6-2765-447F-92EF-F334EA2E7F26}" destId="{897DCF69-DACF-4D35-AE91-4881452455DC}" srcOrd="1" destOrd="0" presId="urn:microsoft.com/office/officeart/2018/5/layout/CenteredIconLabelDescriptionList"/>
    <dgm:cxn modelId="{85841D38-EE9C-4625-9984-33DB9477055D}" type="presParOf" srcId="{5512CFE6-2765-447F-92EF-F334EA2E7F26}" destId="{9F4A5141-1F61-4993-B3EF-E0B66F2D94C3}" srcOrd="2" destOrd="0" presId="urn:microsoft.com/office/officeart/2018/5/layout/CenteredIconLabelDescriptionList"/>
    <dgm:cxn modelId="{F1EE3F5F-384E-401A-9509-337B2D1C8575}" type="presParOf" srcId="{5512CFE6-2765-447F-92EF-F334EA2E7F26}" destId="{FB5B3DA2-9B4C-4D26-88EA-8CBEBD67BCD4}" srcOrd="3" destOrd="0" presId="urn:microsoft.com/office/officeart/2018/5/layout/CenteredIconLabelDescriptionList"/>
    <dgm:cxn modelId="{55150D06-CC64-4825-8F22-2810307837AE}" type="presParOf" srcId="{5512CFE6-2765-447F-92EF-F334EA2E7F26}" destId="{F68A0066-6FC4-49C3-B65F-6997FB3BF381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E271A-7B45-492F-8318-0E6BC36090CF}">
      <dsp:nvSpPr>
        <dsp:cNvPr id="0" name=""/>
        <dsp:cNvSpPr/>
      </dsp:nvSpPr>
      <dsp:spPr>
        <a:xfrm>
          <a:off x="1776729" y="0"/>
          <a:ext cx="6962140" cy="435133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D06D92-6850-45EA-B1EC-9682597AABD4}">
      <dsp:nvSpPr>
        <dsp:cNvPr id="0" name=""/>
        <dsp:cNvSpPr/>
      </dsp:nvSpPr>
      <dsp:spPr>
        <a:xfrm>
          <a:off x="2660921" y="3003293"/>
          <a:ext cx="181015" cy="1810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DB536D-0F97-48B7-8937-12B8CE769D89}">
      <dsp:nvSpPr>
        <dsp:cNvPr id="0" name=""/>
        <dsp:cNvSpPr/>
      </dsp:nvSpPr>
      <dsp:spPr>
        <a:xfrm>
          <a:off x="2751429" y="3093801"/>
          <a:ext cx="1622178" cy="125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916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Une proposition d’écriture</a:t>
          </a:r>
        </a:p>
      </dsp:txBody>
      <dsp:txXfrm>
        <a:off x="2751429" y="3093801"/>
        <a:ext cx="1622178" cy="1257536"/>
      </dsp:txXfrm>
    </dsp:sp>
    <dsp:sp modelId="{CFF1CF1A-9384-4A21-8C2C-B1DCD9C61B2D}">
      <dsp:nvSpPr>
        <dsp:cNvPr id="0" name=""/>
        <dsp:cNvSpPr/>
      </dsp:nvSpPr>
      <dsp:spPr>
        <a:xfrm>
          <a:off x="4258732" y="1820599"/>
          <a:ext cx="327220" cy="32722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81FD4-0E31-4197-A37D-6A90B0B0D60A}">
      <dsp:nvSpPr>
        <dsp:cNvPr id="0" name=""/>
        <dsp:cNvSpPr/>
      </dsp:nvSpPr>
      <dsp:spPr>
        <a:xfrm>
          <a:off x="4422343" y="1984210"/>
          <a:ext cx="1670913" cy="2367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387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Un temps d’écriture</a:t>
          </a:r>
        </a:p>
      </dsp:txBody>
      <dsp:txXfrm>
        <a:off x="4422343" y="1984210"/>
        <a:ext cx="1670913" cy="2367127"/>
      </dsp:txXfrm>
    </dsp:sp>
    <dsp:sp modelId="{48640B39-AE97-4AE9-99E2-23F69F14025A}">
      <dsp:nvSpPr>
        <dsp:cNvPr id="0" name=""/>
        <dsp:cNvSpPr/>
      </dsp:nvSpPr>
      <dsp:spPr>
        <a:xfrm>
          <a:off x="6180283" y="1100888"/>
          <a:ext cx="452539" cy="4525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B56D43-24E1-4932-B0E8-D6B95C5A5280}">
      <dsp:nvSpPr>
        <dsp:cNvPr id="0" name=""/>
        <dsp:cNvSpPr/>
      </dsp:nvSpPr>
      <dsp:spPr>
        <a:xfrm>
          <a:off x="6406553" y="1327158"/>
          <a:ext cx="1670913" cy="3024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791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Un temps de lecture</a:t>
          </a:r>
        </a:p>
      </dsp:txBody>
      <dsp:txXfrm>
        <a:off x="6406553" y="1327158"/>
        <a:ext cx="1670913" cy="30241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C1895-2E91-4A0F-81BF-CC61DB21A3DA}">
      <dsp:nvSpPr>
        <dsp:cNvPr id="0" name=""/>
        <dsp:cNvSpPr/>
      </dsp:nvSpPr>
      <dsp:spPr>
        <a:xfrm>
          <a:off x="3040" y="801093"/>
          <a:ext cx="2170958" cy="1378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14477-C469-4866-8F07-0642B4D8CE2B}">
      <dsp:nvSpPr>
        <dsp:cNvPr id="0" name=""/>
        <dsp:cNvSpPr/>
      </dsp:nvSpPr>
      <dsp:spPr>
        <a:xfrm>
          <a:off x="244258" y="1030249"/>
          <a:ext cx="2170958" cy="1378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C’est en écrivant qu’on apprend à écrire</a:t>
          </a:r>
        </a:p>
      </dsp:txBody>
      <dsp:txXfrm>
        <a:off x="284635" y="1070626"/>
        <a:ext cx="2090204" cy="1297804"/>
      </dsp:txXfrm>
    </dsp:sp>
    <dsp:sp modelId="{F628AFB2-1DCD-499C-9705-071455F886E9}">
      <dsp:nvSpPr>
        <dsp:cNvPr id="0" name=""/>
        <dsp:cNvSpPr/>
      </dsp:nvSpPr>
      <dsp:spPr>
        <a:xfrm>
          <a:off x="2656434" y="801093"/>
          <a:ext cx="2170958" cy="1378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586CA0-7BD9-45C6-850B-0FB4AAFED642}">
      <dsp:nvSpPr>
        <dsp:cNvPr id="0" name=""/>
        <dsp:cNvSpPr/>
      </dsp:nvSpPr>
      <dsp:spPr>
        <a:xfrm>
          <a:off x="2897652" y="1030249"/>
          <a:ext cx="2170958" cy="1378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Ecrire nécessite un travail…qui s’apprend</a:t>
          </a:r>
        </a:p>
      </dsp:txBody>
      <dsp:txXfrm>
        <a:off x="2938029" y="1070626"/>
        <a:ext cx="2090204" cy="1297804"/>
      </dsp:txXfrm>
    </dsp:sp>
    <dsp:sp modelId="{0F487E8A-88BF-4B61-BB25-D958A9C92F61}">
      <dsp:nvSpPr>
        <dsp:cNvPr id="0" name=""/>
        <dsp:cNvSpPr/>
      </dsp:nvSpPr>
      <dsp:spPr>
        <a:xfrm>
          <a:off x="5309828" y="801093"/>
          <a:ext cx="2170958" cy="1378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D5DF5-8399-4624-9234-C9CAA3EAB922}">
      <dsp:nvSpPr>
        <dsp:cNvPr id="0" name=""/>
        <dsp:cNvSpPr/>
      </dsp:nvSpPr>
      <dsp:spPr>
        <a:xfrm>
          <a:off x="5551046" y="1030249"/>
          <a:ext cx="2170958" cy="1378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Ecriture et lecture se soutiennent à tous les niveaux</a:t>
          </a:r>
        </a:p>
      </dsp:txBody>
      <dsp:txXfrm>
        <a:off x="5591423" y="1070626"/>
        <a:ext cx="2090204" cy="1297804"/>
      </dsp:txXfrm>
    </dsp:sp>
    <dsp:sp modelId="{001DB175-EB16-4A75-9627-8DBB3878902A}">
      <dsp:nvSpPr>
        <dsp:cNvPr id="0" name=""/>
        <dsp:cNvSpPr/>
      </dsp:nvSpPr>
      <dsp:spPr>
        <a:xfrm>
          <a:off x="7963222" y="801093"/>
          <a:ext cx="2170958" cy="1378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5F17F3-060D-4CA4-8A3C-543C87BAF922}">
      <dsp:nvSpPr>
        <dsp:cNvPr id="0" name=""/>
        <dsp:cNvSpPr/>
      </dsp:nvSpPr>
      <dsp:spPr>
        <a:xfrm>
          <a:off x="8204440" y="1030249"/>
          <a:ext cx="2170958" cy="1378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L’écriture est un acte social</a:t>
          </a:r>
        </a:p>
      </dsp:txBody>
      <dsp:txXfrm>
        <a:off x="8244817" y="1070626"/>
        <a:ext cx="2090204" cy="12978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639F0-B276-4A2D-B13C-5AE18F190E40}">
      <dsp:nvSpPr>
        <dsp:cNvPr id="0" name=""/>
        <dsp:cNvSpPr/>
      </dsp:nvSpPr>
      <dsp:spPr>
        <a:xfrm>
          <a:off x="3080" y="630163"/>
          <a:ext cx="3091011" cy="309101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27940" rIns="170109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Incitation à l’investissement dans la langue que l’on apprend ( ici, le français)</a:t>
          </a:r>
        </a:p>
      </dsp:txBody>
      <dsp:txXfrm>
        <a:off x="455748" y="1082831"/>
        <a:ext cx="2185675" cy="2185675"/>
      </dsp:txXfrm>
    </dsp:sp>
    <dsp:sp modelId="{6D4CC436-29EC-4B30-A689-CAAEB0D89A5A}">
      <dsp:nvSpPr>
        <dsp:cNvPr id="0" name=""/>
        <dsp:cNvSpPr/>
      </dsp:nvSpPr>
      <dsp:spPr>
        <a:xfrm>
          <a:off x="2475889" y="630163"/>
          <a:ext cx="3091011" cy="309101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27940" rIns="170109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Rapport affectif à l’écrit</a:t>
          </a:r>
        </a:p>
      </dsp:txBody>
      <dsp:txXfrm>
        <a:off x="2928557" y="1082831"/>
        <a:ext cx="2185675" cy="2185675"/>
      </dsp:txXfrm>
    </dsp:sp>
    <dsp:sp modelId="{8CCD5982-616C-4433-BCC4-081EDCC77810}">
      <dsp:nvSpPr>
        <dsp:cNvPr id="0" name=""/>
        <dsp:cNvSpPr/>
      </dsp:nvSpPr>
      <dsp:spPr>
        <a:xfrm>
          <a:off x="4948698" y="630163"/>
          <a:ext cx="3091011" cy="3091011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27940" rIns="170109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Chemin de l’appropriation de la langue que l’on manipule, triture, etc.</a:t>
          </a:r>
        </a:p>
      </dsp:txBody>
      <dsp:txXfrm>
        <a:off x="5401366" y="1082831"/>
        <a:ext cx="2185675" cy="2185675"/>
      </dsp:txXfrm>
    </dsp:sp>
    <dsp:sp modelId="{E42E4EEC-4145-4262-9EF1-9D36C8E82CA4}">
      <dsp:nvSpPr>
        <dsp:cNvPr id="0" name=""/>
        <dsp:cNvSpPr/>
      </dsp:nvSpPr>
      <dsp:spPr>
        <a:xfrm>
          <a:off x="7421507" y="630163"/>
          <a:ext cx="3091011" cy="3091011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27940" rIns="170109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Communication avec les autres, échanges</a:t>
          </a:r>
        </a:p>
      </dsp:txBody>
      <dsp:txXfrm>
        <a:off x="7874175" y="1082831"/>
        <a:ext cx="2185675" cy="21856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D20D6-293D-4A6B-A514-D8C37293ADDA}">
      <dsp:nvSpPr>
        <dsp:cNvPr id="0" name=""/>
        <dsp:cNvSpPr/>
      </dsp:nvSpPr>
      <dsp:spPr>
        <a:xfrm>
          <a:off x="679050" y="570011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3CC3DE-DF3E-417B-9507-65F9360D268E}">
      <dsp:nvSpPr>
        <dsp:cNvPr id="0" name=""/>
        <dsp:cNvSpPr/>
      </dsp:nvSpPr>
      <dsp:spPr>
        <a:xfrm>
          <a:off x="1081237" y="972199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052F65-4FD8-4525-9607-5625FDBF464F}">
      <dsp:nvSpPr>
        <dsp:cNvPr id="0" name=""/>
        <dsp:cNvSpPr/>
      </dsp:nvSpPr>
      <dsp:spPr>
        <a:xfrm>
          <a:off x="75768" y="3045012"/>
          <a:ext cx="309375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100" b="1" kern="1200"/>
            <a:t>Du social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100" kern="1200"/>
            <a:t>(échanges, relations entre les personnes)</a:t>
          </a:r>
        </a:p>
      </dsp:txBody>
      <dsp:txXfrm>
        <a:off x="75768" y="3045012"/>
        <a:ext cx="3093750" cy="742500"/>
      </dsp:txXfrm>
    </dsp:sp>
    <dsp:sp modelId="{5D4B1BBA-55F1-40B4-855D-208B26008818}">
      <dsp:nvSpPr>
        <dsp:cNvPr id="0" name=""/>
        <dsp:cNvSpPr/>
      </dsp:nvSpPr>
      <dsp:spPr>
        <a:xfrm>
          <a:off x="4314206" y="570011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3B9C1F-F371-46AA-A1A0-3E96573FD6BD}">
      <dsp:nvSpPr>
        <dsp:cNvPr id="0" name=""/>
        <dsp:cNvSpPr/>
      </dsp:nvSpPr>
      <dsp:spPr>
        <a:xfrm>
          <a:off x="4716393" y="972199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98E7D3-2EAA-46C4-935C-DAC7741D3361}">
      <dsp:nvSpPr>
        <dsp:cNvPr id="0" name=""/>
        <dsp:cNvSpPr/>
      </dsp:nvSpPr>
      <dsp:spPr>
        <a:xfrm>
          <a:off x="3710925" y="3045012"/>
          <a:ext cx="309375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100" b="1" kern="1200"/>
            <a:t>Du pédagogique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100" kern="1200"/>
            <a:t>(apprentissage de techniques, observation de textes d’écrivains, développement du goût de l’apprentissage)</a:t>
          </a:r>
        </a:p>
      </dsp:txBody>
      <dsp:txXfrm>
        <a:off x="3710925" y="3045012"/>
        <a:ext cx="3093750" cy="742500"/>
      </dsp:txXfrm>
    </dsp:sp>
    <dsp:sp modelId="{AEC64D33-7190-442E-96C7-7711CBF5CE16}">
      <dsp:nvSpPr>
        <dsp:cNvPr id="0" name=""/>
        <dsp:cNvSpPr/>
      </dsp:nvSpPr>
      <dsp:spPr>
        <a:xfrm>
          <a:off x="7949362" y="570011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8EEF66-8B44-450C-A95D-3804ED0B7B13}">
      <dsp:nvSpPr>
        <dsp:cNvPr id="0" name=""/>
        <dsp:cNvSpPr/>
      </dsp:nvSpPr>
      <dsp:spPr>
        <a:xfrm>
          <a:off x="8351550" y="972199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34561D-2B8D-40CB-B48E-507D0F861886}">
      <dsp:nvSpPr>
        <dsp:cNvPr id="0" name=""/>
        <dsp:cNvSpPr/>
      </dsp:nvSpPr>
      <dsp:spPr>
        <a:xfrm>
          <a:off x="7346081" y="3045012"/>
          <a:ext cx="309375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100" b="1" kern="1200"/>
            <a:t>Du culturel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100" kern="1200"/>
            <a:t>(textes littéraires, ouverture culturelle, goût de lire..)</a:t>
          </a:r>
        </a:p>
      </dsp:txBody>
      <dsp:txXfrm>
        <a:off x="7346081" y="3045012"/>
        <a:ext cx="3093750" cy="742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3290AF-2FA4-452A-B772-93CDD4B8C5A3}">
      <dsp:nvSpPr>
        <dsp:cNvPr id="0" name=""/>
        <dsp:cNvSpPr/>
      </dsp:nvSpPr>
      <dsp:spPr>
        <a:xfrm>
          <a:off x="4609560" y="1688434"/>
          <a:ext cx="1296479" cy="12964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Pour que ça marche </a:t>
          </a:r>
        </a:p>
      </dsp:txBody>
      <dsp:txXfrm>
        <a:off x="4799425" y="1878299"/>
        <a:ext cx="916749" cy="916749"/>
      </dsp:txXfrm>
    </dsp:sp>
    <dsp:sp modelId="{B754173A-8ECC-4BC1-B233-2A1EB0DBB12E}">
      <dsp:nvSpPr>
        <dsp:cNvPr id="0" name=""/>
        <dsp:cNvSpPr/>
      </dsp:nvSpPr>
      <dsp:spPr>
        <a:xfrm rot="16200000">
          <a:off x="5063004" y="1482543"/>
          <a:ext cx="389591" cy="22192"/>
        </a:xfrm>
        <a:custGeom>
          <a:avLst/>
          <a:gdLst/>
          <a:ahLst/>
          <a:cxnLst/>
          <a:rect l="0" t="0" r="0" b="0"/>
          <a:pathLst>
            <a:path>
              <a:moveTo>
                <a:pt x="0" y="11096"/>
              </a:moveTo>
              <a:lnTo>
                <a:pt x="389591" y="110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5248060" y="1483899"/>
        <a:ext cx="19479" cy="19479"/>
      </dsp:txXfrm>
    </dsp:sp>
    <dsp:sp modelId="{FF503515-C037-4F3D-9FC9-AD1E6EED0040}">
      <dsp:nvSpPr>
        <dsp:cNvPr id="0" name=""/>
        <dsp:cNvSpPr/>
      </dsp:nvSpPr>
      <dsp:spPr>
        <a:xfrm>
          <a:off x="4609560" y="2364"/>
          <a:ext cx="1296479" cy="12964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Un animateur</a:t>
          </a:r>
        </a:p>
      </dsp:txBody>
      <dsp:txXfrm>
        <a:off x="4799425" y="192229"/>
        <a:ext cx="916749" cy="916749"/>
      </dsp:txXfrm>
    </dsp:sp>
    <dsp:sp modelId="{60840753-F4A4-4BB7-BC8E-1DE4FD414ACD}">
      <dsp:nvSpPr>
        <dsp:cNvPr id="0" name=""/>
        <dsp:cNvSpPr/>
      </dsp:nvSpPr>
      <dsp:spPr>
        <a:xfrm rot="20520000">
          <a:off x="5864778" y="2065066"/>
          <a:ext cx="389591" cy="22192"/>
        </a:xfrm>
        <a:custGeom>
          <a:avLst/>
          <a:gdLst/>
          <a:ahLst/>
          <a:cxnLst/>
          <a:rect l="0" t="0" r="0" b="0"/>
          <a:pathLst>
            <a:path>
              <a:moveTo>
                <a:pt x="0" y="11096"/>
              </a:moveTo>
              <a:lnTo>
                <a:pt x="389591" y="110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6049834" y="2066422"/>
        <a:ext cx="19479" cy="19479"/>
      </dsp:txXfrm>
    </dsp:sp>
    <dsp:sp modelId="{8FE1CF33-730B-42F1-A50F-A699B4BA36C0}">
      <dsp:nvSpPr>
        <dsp:cNvPr id="0" name=""/>
        <dsp:cNvSpPr/>
      </dsp:nvSpPr>
      <dsp:spPr>
        <a:xfrm>
          <a:off x="6213108" y="1167410"/>
          <a:ext cx="1296479" cy="12964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Des propositions d’écriture  comme stimulants</a:t>
          </a:r>
        </a:p>
      </dsp:txBody>
      <dsp:txXfrm>
        <a:off x="6402973" y="1357275"/>
        <a:ext cx="916749" cy="916749"/>
      </dsp:txXfrm>
    </dsp:sp>
    <dsp:sp modelId="{A0F59D24-BBA3-4E79-BB20-836538E93DD8}">
      <dsp:nvSpPr>
        <dsp:cNvPr id="0" name=""/>
        <dsp:cNvSpPr/>
      </dsp:nvSpPr>
      <dsp:spPr>
        <a:xfrm rot="3240000">
          <a:off x="5558527" y="3007607"/>
          <a:ext cx="389591" cy="22192"/>
        </a:xfrm>
        <a:custGeom>
          <a:avLst/>
          <a:gdLst/>
          <a:ahLst/>
          <a:cxnLst/>
          <a:rect l="0" t="0" r="0" b="0"/>
          <a:pathLst>
            <a:path>
              <a:moveTo>
                <a:pt x="0" y="11096"/>
              </a:moveTo>
              <a:lnTo>
                <a:pt x="389591" y="110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5743583" y="3008964"/>
        <a:ext cx="19479" cy="19479"/>
      </dsp:txXfrm>
    </dsp:sp>
    <dsp:sp modelId="{25337FCD-BD16-49DA-95A8-EAEEE1E7A73A}">
      <dsp:nvSpPr>
        <dsp:cNvPr id="0" name=""/>
        <dsp:cNvSpPr/>
      </dsp:nvSpPr>
      <dsp:spPr>
        <a:xfrm>
          <a:off x="5600607" y="3052494"/>
          <a:ext cx="1296479" cy="12964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Une relation privilégiée avec la littérature</a:t>
          </a:r>
        </a:p>
      </dsp:txBody>
      <dsp:txXfrm>
        <a:off x="5790472" y="3242359"/>
        <a:ext cx="916749" cy="916749"/>
      </dsp:txXfrm>
    </dsp:sp>
    <dsp:sp modelId="{0A7279D3-CAC0-41A8-91C8-8DF28F8C5811}">
      <dsp:nvSpPr>
        <dsp:cNvPr id="0" name=""/>
        <dsp:cNvSpPr/>
      </dsp:nvSpPr>
      <dsp:spPr>
        <a:xfrm rot="7560000">
          <a:off x="4567480" y="3007607"/>
          <a:ext cx="389591" cy="22192"/>
        </a:xfrm>
        <a:custGeom>
          <a:avLst/>
          <a:gdLst/>
          <a:ahLst/>
          <a:cxnLst/>
          <a:rect l="0" t="0" r="0" b="0"/>
          <a:pathLst>
            <a:path>
              <a:moveTo>
                <a:pt x="0" y="11096"/>
              </a:moveTo>
              <a:lnTo>
                <a:pt x="389591" y="110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 rot="10800000">
        <a:off x="4752536" y="3008964"/>
        <a:ext cx="19479" cy="19479"/>
      </dsp:txXfrm>
    </dsp:sp>
    <dsp:sp modelId="{4245F2E1-E1B1-47EF-85BC-A52459B35FD0}">
      <dsp:nvSpPr>
        <dsp:cNvPr id="0" name=""/>
        <dsp:cNvSpPr/>
      </dsp:nvSpPr>
      <dsp:spPr>
        <a:xfrm>
          <a:off x="3618513" y="3052494"/>
          <a:ext cx="1296479" cy="12964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Un temps d’échange à partir des textes écrits</a:t>
          </a:r>
        </a:p>
      </dsp:txBody>
      <dsp:txXfrm>
        <a:off x="3808378" y="3242359"/>
        <a:ext cx="916749" cy="916749"/>
      </dsp:txXfrm>
    </dsp:sp>
    <dsp:sp modelId="{93725839-DAB9-4A26-AE52-F551EA8CC8F2}">
      <dsp:nvSpPr>
        <dsp:cNvPr id="0" name=""/>
        <dsp:cNvSpPr/>
      </dsp:nvSpPr>
      <dsp:spPr>
        <a:xfrm rot="11880000">
          <a:off x="4261230" y="2065066"/>
          <a:ext cx="389591" cy="22192"/>
        </a:xfrm>
        <a:custGeom>
          <a:avLst/>
          <a:gdLst/>
          <a:ahLst/>
          <a:cxnLst/>
          <a:rect l="0" t="0" r="0" b="0"/>
          <a:pathLst>
            <a:path>
              <a:moveTo>
                <a:pt x="0" y="11096"/>
              </a:moveTo>
              <a:lnTo>
                <a:pt x="389591" y="110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 rot="10800000">
        <a:off x="4446286" y="2066422"/>
        <a:ext cx="19479" cy="19479"/>
      </dsp:txXfrm>
    </dsp:sp>
    <dsp:sp modelId="{3AE6E14C-AF4C-41C9-9D1A-C11EC4CC7EDA}">
      <dsp:nvSpPr>
        <dsp:cNvPr id="0" name=""/>
        <dsp:cNvSpPr/>
      </dsp:nvSpPr>
      <dsp:spPr>
        <a:xfrm>
          <a:off x="3006012" y="1167410"/>
          <a:ext cx="1296479" cy="12964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Un travail dans la durée</a:t>
          </a:r>
        </a:p>
      </dsp:txBody>
      <dsp:txXfrm>
        <a:off x="3195877" y="1357275"/>
        <a:ext cx="916749" cy="9167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2BCF9B-935B-45D9-A73A-B72A58A29058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Propositions ludiques</a:t>
          </a:r>
        </a:p>
      </dsp:txBody>
      <dsp:txXfrm>
        <a:off x="0" y="39687"/>
        <a:ext cx="3286125" cy="1971675"/>
      </dsp:txXfrm>
    </dsp:sp>
    <dsp:sp modelId="{A76F89C1-5457-4CE0-92DA-791FF9857C66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Propositions faisant appel à la mémoire, concernant l’identité, la biographie</a:t>
          </a:r>
        </a:p>
      </dsp:txBody>
      <dsp:txXfrm>
        <a:off x="3614737" y="39687"/>
        <a:ext cx="3286125" cy="1971675"/>
      </dsp:txXfrm>
    </dsp:sp>
    <dsp:sp modelId="{09DE7BD2-B8E3-417B-A0B1-52553266504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Propositions centrées sur la création de fiction</a:t>
          </a:r>
        </a:p>
      </dsp:txBody>
      <dsp:txXfrm>
        <a:off x="7229475" y="39687"/>
        <a:ext cx="3286125" cy="1971675"/>
      </dsp:txXfrm>
    </dsp:sp>
    <dsp:sp modelId="{3F241407-CB2E-4AE8-8B8D-4D4757FB25ED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Propositions stylistiques à partir d’un écrivain</a:t>
          </a:r>
        </a:p>
      </dsp:txBody>
      <dsp:txXfrm>
        <a:off x="1807368" y="2339975"/>
        <a:ext cx="3286125" cy="1971675"/>
      </dsp:txXfrm>
    </dsp:sp>
    <dsp:sp modelId="{1CB1E621-677F-4076-BD72-9F3067A7FD2E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Propositions incitant à la réécriture et à l’écriture plus longue</a:t>
          </a:r>
        </a:p>
      </dsp:txBody>
      <dsp:txXfrm>
        <a:off x="5422106" y="2339975"/>
        <a:ext cx="3286125" cy="19716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2BCF9B-935B-45D9-A73A-B72A58A29058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Propositions ludiques</a:t>
          </a:r>
        </a:p>
      </dsp:txBody>
      <dsp:txXfrm>
        <a:off x="0" y="39687"/>
        <a:ext cx="3286125" cy="1971675"/>
      </dsp:txXfrm>
    </dsp:sp>
    <dsp:sp modelId="{A76F89C1-5457-4CE0-92DA-791FF9857C66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/>
            <a:t>Donnent aux participants la sensation de « se chercher », « se découvrir » à travers l’écriture</a:t>
          </a:r>
          <a:endParaRPr lang="fr-FR" sz="2300" kern="1200" dirty="0"/>
        </a:p>
      </dsp:txBody>
      <dsp:txXfrm>
        <a:off x="3614737" y="39687"/>
        <a:ext cx="3286125" cy="1971675"/>
      </dsp:txXfrm>
    </dsp:sp>
    <dsp:sp modelId="{09DE7BD2-B8E3-417B-A0B1-52553266504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L’imagination est sollicitée</a:t>
          </a:r>
        </a:p>
      </dsp:txBody>
      <dsp:txXfrm>
        <a:off x="7229475" y="39687"/>
        <a:ext cx="3286125" cy="1971675"/>
      </dsp:txXfrm>
    </dsp:sp>
    <dsp:sp modelId="{3F241407-CB2E-4AE8-8B8D-4D4757FB25ED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On repère les éléments liés à la singularité de l’écriture d’un écrivain pour les expérimenter, les essayer, les éprouver…</a:t>
          </a:r>
        </a:p>
      </dsp:txBody>
      <dsp:txXfrm>
        <a:off x="1807368" y="2339975"/>
        <a:ext cx="3286125" cy="1971675"/>
      </dsp:txXfrm>
    </dsp:sp>
    <dsp:sp modelId="{1CB1E621-677F-4076-BD72-9F3067A7FD2E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On prend de la distance par rapport au texte</a:t>
          </a:r>
        </a:p>
      </dsp:txBody>
      <dsp:txXfrm>
        <a:off x="5422106" y="2339975"/>
        <a:ext cx="3286125" cy="19716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01B9B-86F8-4F33-B36F-A6FE5D30718B}">
      <dsp:nvSpPr>
        <dsp:cNvPr id="0" name=""/>
        <dsp:cNvSpPr/>
      </dsp:nvSpPr>
      <dsp:spPr>
        <a:xfrm>
          <a:off x="5936608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800" kern="1200" dirty="0"/>
            <a:t>Ne maîtrisent pas la syntaxe</a:t>
          </a:r>
        </a:p>
      </dsp:txBody>
      <dsp:txXfrm>
        <a:off x="6612064" y="3337603"/>
        <a:ext cx="1443518" cy="983147"/>
      </dsp:txXfrm>
    </dsp:sp>
    <dsp:sp modelId="{AA36AB2F-984B-4B46-B62E-1F04C60D8FC4}">
      <dsp:nvSpPr>
        <dsp:cNvPr id="0" name=""/>
        <dsp:cNvSpPr/>
      </dsp:nvSpPr>
      <dsp:spPr>
        <a:xfrm>
          <a:off x="2429430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800" kern="1200" dirty="0"/>
            <a:t>Manquent de vocabulaire</a:t>
          </a:r>
        </a:p>
      </dsp:txBody>
      <dsp:txXfrm>
        <a:off x="2460017" y="3337603"/>
        <a:ext cx="1443518" cy="983147"/>
      </dsp:txXfrm>
    </dsp:sp>
    <dsp:sp modelId="{805BB66F-8B34-4DCF-8938-9335FD981459}">
      <dsp:nvSpPr>
        <dsp:cNvPr id="0" name=""/>
        <dsp:cNvSpPr/>
      </dsp:nvSpPr>
      <dsp:spPr>
        <a:xfrm>
          <a:off x="5936608" y="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800" kern="1200" dirty="0"/>
            <a:t>Ecrivent peu</a:t>
          </a:r>
        </a:p>
      </dsp:txBody>
      <dsp:txXfrm>
        <a:off x="6612064" y="30587"/>
        <a:ext cx="1443518" cy="983147"/>
      </dsp:txXfrm>
    </dsp:sp>
    <dsp:sp modelId="{CAD8FB6A-59E5-4FD0-8550-A8501B1932E7}">
      <dsp:nvSpPr>
        <dsp:cNvPr id="0" name=""/>
        <dsp:cNvSpPr/>
      </dsp:nvSpPr>
      <dsp:spPr>
        <a:xfrm>
          <a:off x="2429430" y="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800" kern="1200" dirty="0"/>
            <a:t>Ne parlent pas</a:t>
          </a:r>
        </a:p>
      </dsp:txBody>
      <dsp:txXfrm>
        <a:off x="2460017" y="30587"/>
        <a:ext cx="1443518" cy="983147"/>
      </dsp:txXfrm>
    </dsp:sp>
    <dsp:sp modelId="{CC79B4CC-68BB-4347-BAD9-BEDF42E472AE}">
      <dsp:nvSpPr>
        <dsp:cNvPr id="0" name=""/>
        <dsp:cNvSpPr/>
      </dsp:nvSpPr>
      <dsp:spPr>
        <a:xfrm>
          <a:off x="3330157" y="248026"/>
          <a:ext cx="1884129" cy="1884129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Jeux d’écriture à plusieurs</a:t>
          </a:r>
        </a:p>
      </dsp:txBody>
      <dsp:txXfrm>
        <a:off x="3882006" y="799875"/>
        <a:ext cx="1332280" cy="1332280"/>
      </dsp:txXfrm>
    </dsp:sp>
    <dsp:sp modelId="{561151CE-6B20-446F-8D5F-9CCA24222660}">
      <dsp:nvSpPr>
        <dsp:cNvPr id="0" name=""/>
        <dsp:cNvSpPr/>
      </dsp:nvSpPr>
      <dsp:spPr>
        <a:xfrm rot="5400000">
          <a:off x="5301313" y="248026"/>
          <a:ext cx="1884129" cy="1884129"/>
        </a:xfrm>
        <a:prstGeom prst="pieWedg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Petites productions</a:t>
          </a:r>
        </a:p>
      </dsp:txBody>
      <dsp:txXfrm rot="-5400000">
        <a:off x="5301313" y="799875"/>
        <a:ext cx="1332280" cy="1332280"/>
      </dsp:txXfrm>
    </dsp:sp>
    <dsp:sp modelId="{822D3275-A78E-41F8-B055-3A3E6CEA3D42}">
      <dsp:nvSpPr>
        <dsp:cNvPr id="0" name=""/>
        <dsp:cNvSpPr/>
      </dsp:nvSpPr>
      <dsp:spPr>
        <a:xfrm rot="10800000">
          <a:off x="5301313" y="2219182"/>
          <a:ext cx="1884129" cy="1884129"/>
        </a:xfrm>
        <a:prstGeom prst="pieWedg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Formes précises, répétitives</a:t>
          </a:r>
        </a:p>
      </dsp:txBody>
      <dsp:txXfrm rot="10800000">
        <a:off x="5301313" y="2219182"/>
        <a:ext cx="1332280" cy="1332280"/>
      </dsp:txXfrm>
    </dsp:sp>
    <dsp:sp modelId="{192601ED-CF6E-4B21-AAB3-C31A66BDDC99}">
      <dsp:nvSpPr>
        <dsp:cNvPr id="0" name=""/>
        <dsp:cNvSpPr/>
      </dsp:nvSpPr>
      <dsp:spPr>
        <a:xfrm rot="16200000">
          <a:off x="3330157" y="2219182"/>
          <a:ext cx="1884129" cy="1884129"/>
        </a:xfrm>
        <a:prstGeom prst="pieWedg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Recherche collective de mots, familles de mots</a:t>
          </a:r>
        </a:p>
      </dsp:txBody>
      <dsp:txXfrm rot="5400000">
        <a:off x="3882006" y="2219182"/>
        <a:ext cx="1332280" cy="1332280"/>
      </dsp:txXfrm>
    </dsp:sp>
    <dsp:sp modelId="{D47ECE47-9DD1-4769-BFAB-988273F71BFE}">
      <dsp:nvSpPr>
        <dsp:cNvPr id="0" name=""/>
        <dsp:cNvSpPr/>
      </dsp:nvSpPr>
      <dsp:spPr>
        <a:xfrm>
          <a:off x="4932537" y="1784048"/>
          <a:ext cx="650525" cy="565673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6A5084-E172-4724-9926-CA7F01E39FB9}">
      <dsp:nvSpPr>
        <dsp:cNvPr id="0" name=""/>
        <dsp:cNvSpPr/>
      </dsp:nvSpPr>
      <dsp:spPr>
        <a:xfrm rot="10800000">
          <a:off x="4932537" y="2001615"/>
          <a:ext cx="650525" cy="565673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DCE81-DC60-48B6-958E-146B767F9C88}">
      <dsp:nvSpPr>
        <dsp:cNvPr id="0" name=""/>
        <dsp:cNvSpPr/>
      </dsp:nvSpPr>
      <dsp:spPr>
        <a:xfrm>
          <a:off x="1024625" y="11064"/>
          <a:ext cx="1097489" cy="109748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F217E9-B476-4B51-B0F2-DDC38ADEF2E4}">
      <dsp:nvSpPr>
        <dsp:cNvPr id="0" name=""/>
        <dsp:cNvSpPr/>
      </dsp:nvSpPr>
      <dsp:spPr>
        <a:xfrm>
          <a:off x="5527" y="1294975"/>
          <a:ext cx="3135684" cy="470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FR" sz="3000" kern="1200"/>
            <a:t>Avant la séance</a:t>
          </a:r>
        </a:p>
      </dsp:txBody>
      <dsp:txXfrm>
        <a:off x="5527" y="1294975"/>
        <a:ext cx="3135684" cy="470352"/>
      </dsp:txXfrm>
    </dsp:sp>
    <dsp:sp modelId="{6B5B405C-8767-4A84-AA27-7F636A5B421C}">
      <dsp:nvSpPr>
        <dsp:cNvPr id="0" name=""/>
        <dsp:cNvSpPr/>
      </dsp:nvSpPr>
      <dsp:spPr>
        <a:xfrm>
          <a:off x="5527" y="1852036"/>
          <a:ext cx="3135684" cy="2494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Définir quelle proposition d’écriture est judicieuse pour le groupe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Clarifier les objectifs de la séance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Définir une progression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Réunir les matériaux (textes, images, objets, musique, environnement…)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Écrire la proposition</a:t>
          </a:r>
        </a:p>
      </dsp:txBody>
      <dsp:txXfrm>
        <a:off x="5527" y="1852036"/>
        <a:ext cx="3135684" cy="2494423"/>
      </dsp:txXfrm>
    </dsp:sp>
    <dsp:sp modelId="{1BF43B68-29F8-460A-BDDE-7FE36D48B3B8}">
      <dsp:nvSpPr>
        <dsp:cNvPr id="0" name=""/>
        <dsp:cNvSpPr/>
      </dsp:nvSpPr>
      <dsp:spPr>
        <a:xfrm>
          <a:off x="4709055" y="11064"/>
          <a:ext cx="1097489" cy="109748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7F6138-1BA5-447D-92F7-21ECCE4E8D26}">
      <dsp:nvSpPr>
        <dsp:cNvPr id="0" name=""/>
        <dsp:cNvSpPr/>
      </dsp:nvSpPr>
      <dsp:spPr>
        <a:xfrm>
          <a:off x="3689957" y="1294975"/>
          <a:ext cx="3135684" cy="470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FR" sz="3000" kern="1200"/>
            <a:t>Pendant la séance</a:t>
          </a:r>
        </a:p>
      </dsp:txBody>
      <dsp:txXfrm>
        <a:off x="3689957" y="1294975"/>
        <a:ext cx="3135684" cy="470352"/>
      </dsp:txXfrm>
    </dsp:sp>
    <dsp:sp modelId="{A75293D6-8E3E-4349-984E-960511BD5037}">
      <dsp:nvSpPr>
        <dsp:cNvPr id="0" name=""/>
        <dsp:cNvSpPr/>
      </dsp:nvSpPr>
      <dsp:spPr>
        <a:xfrm>
          <a:off x="3689957" y="1852036"/>
          <a:ext cx="3135684" cy="2494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Donner la proposition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Faire écrire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Mener le temps des échanges (écoute, échanges…dans le respect)</a:t>
          </a:r>
        </a:p>
      </dsp:txBody>
      <dsp:txXfrm>
        <a:off x="3689957" y="1852036"/>
        <a:ext cx="3135684" cy="2494423"/>
      </dsp:txXfrm>
    </dsp:sp>
    <dsp:sp modelId="{BA555A96-E6FB-4838-93CD-FE2D5C9F6DB6}">
      <dsp:nvSpPr>
        <dsp:cNvPr id="0" name=""/>
        <dsp:cNvSpPr/>
      </dsp:nvSpPr>
      <dsp:spPr>
        <a:xfrm>
          <a:off x="8393484" y="11064"/>
          <a:ext cx="1097489" cy="109748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4A5141-1F61-4993-B3EF-E0B66F2D94C3}">
      <dsp:nvSpPr>
        <dsp:cNvPr id="0" name=""/>
        <dsp:cNvSpPr/>
      </dsp:nvSpPr>
      <dsp:spPr>
        <a:xfrm>
          <a:off x="7374387" y="1294975"/>
          <a:ext cx="3135684" cy="470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FR" sz="3000" kern="1200"/>
            <a:t>Après la séance</a:t>
          </a:r>
        </a:p>
      </dsp:txBody>
      <dsp:txXfrm>
        <a:off x="7374387" y="1294975"/>
        <a:ext cx="3135684" cy="470352"/>
      </dsp:txXfrm>
    </dsp:sp>
    <dsp:sp modelId="{F68A0066-6FC4-49C3-B65F-6997FB3BF381}">
      <dsp:nvSpPr>
        <dsp:cNvPr id="0" name=""/>
        <dsp:cNvSpPr/>
      </dsp:nvSpPr>
      <dsp:spPr>
        <a:xfrm>
          <a:off x="7374387" y="1852036"/>
          <a:ext cx="3135684" cy="2494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Recueil collectif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Publication externe</a:t>
          </a:r>
        </a:p>
      </dsp:txBody>
      <dsp:txXfrm>
        <a:off x="7374387" y="1852036"/>
        <a:ext cx="3135684" cy="2494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DD89B-DBF6-4AFD-BE30-DD98A2D25D4F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3338B-A36D-4DB2-B10E-2F4074A0A4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454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6502A5-2FD5-B612-E79B-2D6D9DF34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A3AD43-0B6C-68AF-E9DE-1D730159D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1C3CDA-CBC4-B4F3-B3AA-94BE46135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9A08-F01C-4A7A-BC56-DAC5B4478F54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9CEB3A-AB95-017E-07B8-47F1F12A3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366EC0-4AEA-6575-83B7-A7AD3829E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3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A3B195-B2C1-9F24-976D-A4B707FE5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9903DA-4D8A-96A9-24F7-9B01F1A78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962B9C-F7BE-B58B-8A2A-94ECA938F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E5CE-0484-4712-B98F-4C206A9AE6F6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D91D29-AFFE-E269-C4CC-2F1A2A0E9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D7C07E-3B9E-10C4-BA28-F73CA7869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36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632D90E-75A6-B373-53CC-F453E19E5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DE437F-D138-D29A-9AFF-90C52EB8C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97A91B-A7CF-A4B8-5D93-7E10F67E2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E001-D0CE-47F5-AE78-E6A4CBB95250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28DC7E-0B7E-1B80-1995-4896D12A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F5A707-3230-7E20-D6C3-80DC552A6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24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AE7A01-9A45-5489-43A2-CA38CF0E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EE83F3-52C4-A822-80EF-CF7C67D26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1F4862-35C4-B1F2-10F0-4EDBBC839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269E-3232-4053-9DC7-E5B61985739E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D9C2A1-B257-3828-4272-992C5CC1E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47DB56-0874-B7DD-865F-2E1ABE66C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4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C13DE2-AAD7-8626-4156-D1C641B6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286B44-B6B2-A7E6-EBB4-8411CD247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F2246D-CD27-BDEE-AF6B-C19A305A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33F1-0381-4E1B-A14C-73CED5D44EB6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7C0115-18D6-009F-E9F8-D1AEDC2F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EF2533-E79D-95BA-77BD-C51080F42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703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A6AB3D-BA3C-2FDF-0E41-3B26D5A59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BA746E-14FE-D7DD-4AB1-665BD99B19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8D25143-BBBD-8336-DF11-F5C1FE7EC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506E0A-4DF8-4D13-9FE4-3E3CE4E02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FB3E-3B86-4A5F-B08A-5D245F789D3E}" type="datetime1">
              <a:rPr lang="fr-FR" smtClean="0"/>
              <a:t>14/09/2023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5E9A25-FED3-200D-A4E4-1274B5E73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1E5C4B-A896-A2D3-CFC5-860621F31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EDFB53-25CF-9977-B385-D108F0D6C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DEBEC3-5C36-D5D0-2CCF-902B32CFD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84B394-15F3-EE2A-8914-56A894E71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01DB4F-FA4F-F17E-CA38-FB34F9B4F4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E2E87B1-08A7-0A7F-7579-E21435BF4E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690262B-BECA-6CB1-6018-64175205A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13F5-CD20-4EAB-9062-B5741120A174}" type="datetime1">
              <a:rPr lang="fr-FR" smtClean="0"/>
              <a:t>14/09/2023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31AACA7-854B-13A9-1DF4-F31519179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7F598E2-969C-D7B0-C116-CF964990E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80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2CC981-4A66-B4FB-3DE1-62A9DB458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A8A7221-1746-D01D-8458-AB3F9E9EC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6357-5144-457A-A654-A6D3087E086C}" type="datetime1">
              <a:rPr lang="fr-FR" smtClean="0"/>
              <a:t>14/09/2023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7ADDD13-9A00-F4E8-9A18-E66B27745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99613AC-173C-4135-F4AD-A49D3B489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29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702722C-996C-D442-5710-2F2446D1C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85CC8-0797-4ABC-8F4A-8947B9482320}" type="datetime1">
              <a:rPr lang="fr-FR" smtClean="0"/>
              <a:t>14/09/2023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76696A5-8082-D31B-0750-9AF493E42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8BA265-626F-F93F-1475-83522B7C5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57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A1AAC5-EBBB-4EBC-8639-3AE46BB2A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BBCD72-F308-8485-AD92-7C835CD4D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01126F-0E69-604B-DB90-E3F87ACB5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EF362C-D828-67DA-43B7-D5E44B81E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FD6E-F8C9-4221-B785-52F22637C1F7}" type="datetime1">
              <a:rPr lang="fr-FR" smtClean="0"/>
              <a:t>14/09/2023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6C2F40-E7EF-73C8-47B1-120878F7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8C7096-BACA-53A2-E227-8DDBF906E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94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A7CE62-8EEF-2DEB-6D8B-28D77436C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7C1BBEC-C09C-B082-F3FC-C0C5925AC0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B70ED2E-7821-5590-8A1E-E82F42739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6590B5-C426-E22C-1985-F19202084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3996-4D6B-44E9-A615-AB5E9C8F9F93}" type="datetime1">
              <a:rPr lang="fr-FR" smtClean="0"/>
              <a:t>14/09/2023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8EC5DB-974B-6267-79AA-555A2ACC0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082A4F-1F6F-E770-6052-5CB016205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60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F67E06B-4E4F-762E-7F43-926F31B5D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141B16-B372-C024-89BD-A76F71C20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BC23E9-1B27-E77D-642F-E80074FEC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60B25-D390-415D-BB76-52C3E59E51BD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B6845D-D70E-FA60-32DF-D0A8C56964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B5CCEA-E091-973C-BAD7-92AFC5CE7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F8162-91D6-422B-91DE-554F64F46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196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7200E6-FA9C-21F7-58F0-27A6B15BAA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Un atelier d’écriture en classe 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92DACE-C3FF-B6E6-DB15-DB139413F6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Méthodologie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6B8B62-E41F-7E7C-E94B-F30CF353E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995D-E3E8-42A9-B292-905CD989CA05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690737-CF4C-0D8B-88B2-C26E7B801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928A4B-8727-7637-F22E-2C3AA7FA0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621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894306C-D1BA-D2E1-5E05-523E1E88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différents types de propositions d’écriture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01D99D4-2436-60DF-9822-2FE11D397E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7442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D24A2B-8E6A-F989-55CC-4E05ED496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7637-BFB3-4182-851A-80FD6AAEB6F4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AD07E2-B0F1-E997-2CB9-974AA25A2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3FC7C4-384A-1BF9-A4B7-03217E1A1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807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894306C-D1BA-D2E1-5E05-523E1E88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différents types de propositions d’écriture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01D99D4-2436-60DF-9822-2FE11D397E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8909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B2D9E05-8FB3-8317-7E61-7A5C3DBA0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26101-9D48-468F-BE82-0E0B4F04419E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44D4BC-6082-AE8D-0419-35E41AFC2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F37B5D-EBFF-85C5-3134-5DEB474E7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313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E2F4320-A837-02EE-50DE-669C9E2A2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45966"/>
            <a:ext cx="10515600" cy="1133693"/>
          </a:xfrm>
        </p:spPr>
        <p:txBody>
          <a:bodyPr>
            <a:normAutofit/>
          </a:bodyPr>
          <a:lstStyle/>
          <a:p>
            <a:pPr algn="ctr"/>
            <a:r>
              <a:rPr lang="fr-FR" sz="5200" dirty="0"/>
              <a:t>Et pour nos élèves ?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5AB8E2A-D769-BE51-1DA8-D23AD35BF1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0005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7F6E590-ED14-A5EC-5FE5-89C0CAE7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651B-130E-48C3-9105-ED5D5E3401E4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FD561A-A16E-6FDB-E32F-159068165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5AF62D-3C0F-431D-9972-6224F47EC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684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4FFB7CA-69AF-381C-4C09-D88BC529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Mise en oeuvre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FA4685-B3FD-1C25-C9C0-6FD0918CB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00924" y="4619624"/>
            <a:ext cx="3946779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8324DF-0735-C3E1-9D83-6BB4DB5D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3B033F1-0381-4E1B-A14C-73CED5D44EB6}" type="datetime1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9/14/2023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D68394-CADF-C588-7544-D9C06293F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E7BBBC-1261-6F5C-3F20-30AAF4A7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13F8162-91D6-422B-91DE-554F64F46E8C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586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3E5F190-B40E-1D93-A693-03E6C3C10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fr-FR" dirty="0"/>
              <a:t>Animer la séance</a:t>
            </a:r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3A5EE3F-9B3E-27E1-E59A-E1BA71BA30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712336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3BD604D-1848-1A29-AB51-8D3328799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6C56-6B25-4AA6-A26E-1DADC7D01CD7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6720FF-3D0B-6705-5F2E-A9F8022C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B80479-5226-151F-5934-77FC67080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548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16BA09-1CA7-C167-0E36-081AE5A02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préparation de l’atelier d’écriture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0DA459-3CB1-CBE0-174E-39DD5D2E9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Collecter des textes, des supports adaptés au public et à ses intentions</a:t>
            </a:r>
          </a:p>
          <a:p>
            <a:pPr algn="just"/>
            <a:r>
              <a:rPr lang="fr-FR" dirty="0"/>
              <a:t>Regrouper des exemples de réalisations (textes déjà rédigés, objet que l’on cherche à réaliser)</a:t>
            </a:r>
          </a:p>
          <a:p>
            <a:pPr algn="just"/>
            <a:r>
              <a:rPr lang="fr-FR" dirty="0"/>
              <a:t>Ecrire la proposition d’écriture  de façon à permettre de travailler sur la création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D33CFF-F5A8-E68E-1457-EB0DFE271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CA07-9D96-451F-BDA6-41EA1D4FB813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A6CE7E-C971-24E9-96CF-7DA6DB1F1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D10A5F-937C-1501-2DEB-567FD8C3D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837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7E4886-AFE0-AE39-D0E2-86FBE783F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Bibliographie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A9F16B-4C8E-F363-A440-B4AF64BCD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2825"/>
            <a:ext cx="10515600" cy="4351338"/>
          </a:xfrm>
        </p:spPr>
        <p:txBody>
          <a:bodyPr/>
          <a:lstStyle/>
          <a:p>
            <a:pPr algn="just"/>
            <a:r>
              <a:rPr lang="fr-FR" dirty="0"/>
              <a:t>Odile PIMET, Le goût des mots. Guide pour l'animation d'ateliers d'écriture pour public peu francophone et peu lecteur</a:t>
            </a:r>
          </a:p>
          <a:p>
            <a:r>
              <a:rPr lang="fr-FR" dirty="0"/>
              <a:t>Odile PIMET, Claire BONIFACE, Ateliers d'écriture : mode d'emploi. Guide pratique de l'animateur</a:t>
            </a:r>
          </a:p>
          <a:p>
            <a:r>
              <a:rPr lang="fr-FR" dirty="0"/>
              <a:t>J.C. </a:t>
            </a:r>
            <a:r>
              <a:rPr lang="fr-FR"/>
              <a:t>PETON, 44 petits </a:t>
            </a:r>
            <a:r>
              <a:rPr lang="fr-FR" dirty="0"/>
              <a:t>ateliers d’écriture, 2006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0BB0F2-1239-AAFB-3259-BC431FC9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7353-2794-4034-8EE3-2E7CE3533408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B2A6D6-C32A-C2B0-451D-99CA769F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E94192-F9DC-8FE8-2AAD-6393E5EF8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866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4FFB7CA-69AF-381C-4C09-D88BC529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dirty="0" err="1"/>
              <a:t>C’est</a:t>
            </a:r>
            <a:r>
              <a:rPr lang="en-US" sz="8000" dirty="0"/>
              <a:t> en </a:t>
            </a:r>
            <a:r>
              <a:rPr lang="en-US" sz="8000" dirty="0" err="1"/>
              <a:t>écrivant</a:t>
            </a:r>
            <a:r>
              <a:rPr lang="en-US" sz="8000" dirty="0"/>
              <a:t>….</a:t>
            </a:r>
            <a:endParaRPr lang="en-US" sz="8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FA4685-B3FD-1C25-C9C0-6FD0918CB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00924" y="4619624"/>
            <a:ext cx="3946779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À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vous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8324DF-0735-C3E1-9D83-6BB4DB5D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3B033F1-0381-4E1B-A14C-73CED5D44EB6}" type="datetime1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9/14/2023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D68394-CADF-C588-7544-D9C06293F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E7BBBC-1261-6F5C-3F20-30AAF4A7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13F8162-91D6-422B-91DE-554F64F46E8C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166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95E8BDF-822C-4000-A0C6-49D1E6E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85CC8-0797-4ABC-8F4A-8947B9482320}" type="datetime1">
              <a:rPr lang="fr-FR" smtClean="0"/>
              <a:t>14/09/2023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7C47FB6-5D00-4DB3-9E98-1AC1D8DE6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5CBDECA-FDB8-4A79-B1FC-82859EE0B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18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140ECF1-DDED-4841-BE1C-33736373F302}"/>
              </a:ext>
            </a:extLst>
          </p:cNvPr>
          <p:cNvSpPr txBox="1"/>
          <p:nvPr/>
        </p:nvSpPr>
        <p:spPr>
          <a:xfrm>
            <a:off x="1086928" y="1362974"/>
            <a:ext cx="43822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Du collectif à l’individuel</a:t>
            </a:r>
          </a:p>
          <a:p>
            <a:r>
              <a:rPr lang="fr-FR" dirty="0"/>
              <a:t>De la contrainte à l’expression personnelle</a:t>
            </a:r>
          </a:p>
          <a:p>
            <a:r>
              <a:rPr lang="fr-FR" dirty="0"/>
              <a:t>Du recensement factuel au biographique</a:t>
            </a:r>
          </a:p>
        </p:txBody>
      </p:sp>
    </p:spTree>
    <p:extLst>
      <p:ext uri="{BB962C8B-B14F-4D97-AF65-F5344CB8AC3E}">
        <p14:creationId xmlns:p14="http://schemas.microsoft.com/office/powerpoint/2010/main" val="1078354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C9EA70-59A8-43AE-96B3-860BD021E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Bovido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2362B4-3C20-4C34-9E09-2C506152F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2 syllabes au hasard ont donné  un mot : « Bada »</a:t>
            </a:r>
          </a:p>
          <a:p>
            <a:pPr marL="0" indent="0">
              <a:buNone/>
            </a:pPr>
            <a:r>
              <a:rPr lang="fr-FR" dirty="0"/>
              <a:t>Définissez ce mot qui appartient au champ lexical de </a:t>
            </a:r>
            <a:r>
              <a:rPr lang="fr-FR"/>
              <a:t>« l’eau »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3A90E6-964F-44CC-BDCA-1D0BEC0A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269E-3232-4053-9DC7-E5B61985739E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FFC06C-D832-44A3-AD35-AC16BA213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E8EB2D-EE77-44EF-B46B-F365E48CE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893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FE96060-8C05-73C2-3F3D-74DB3BF44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fr-FR" sz="4000" dirty="0"/>
              <a:t>Sommaire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A948ED-740B-D739-2BE5-4C663DA59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sz="2200" dirty="0"/>
              <a:t>Principes</a:t>
            </a:r>
          </a:p>
          <a:p>
            <a:pPr marL="571500" indent="-571500">
              <a:buFont typeface="+mj-lt"/>
              <a:buAutoNum type="romanUcPeriod"/>
            </a:pPr>
            <a:r>
              <a:rPr lang="fr-FR" sz="2200" dirty="0"/>
              <a:t>Différents types de propositions</a:t>
            </a:r>
          </a:p>
          <a:p>
            <a:pPr marL="571500" indent="-571500">
              <a:buFont typeface="+mj-lt"/>
              <a:buAutoNum type="romanUcPeriod"/>
            </a:pPr>
            <a:r>
              <a:rPr lang="fr-FR" sz="2200" dirty="0"/>
              <a:t>Mise en </a:t>
            </a:r>
            <a:r>
              <a:rPr lang="fr-FR" sz="2200" dirty="0" err="1"/>
              <a:t>oeuvre</a:t>
            </a:r>
            <a:endParaRPr lang="fr-FR" sz="2200" dirty="0"/>
          </a:p>
          <a:p>
            <a:pPr marL="571500" indent="-571500">
              <a:buFont typeface="+mj-lt"/>
              <a:buAutoNum type="romanUcPeriod"/>
            </a:pPr>
            <a:endParaRPr lang="fr-FR" sz="2200" dirty="0"/>
          </a:p>
          <a:p>
            <a:endParaRPr lang="fr-FR" sz="2200" dirty="0"/>
          </a:p>
          <a:p>
            <a:endParaRPr lang="fr-FR" sz="220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E77C5B-2463-982D-A989-22A161AD6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A209-E03E-49F2-9702-141A7FC0F70C}" type="datetime1">
              <a:rPr lang="fr-FR" smtClean="0"/>
              <a:t>14/09/2023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D06819-0C61-69CA-E594-B1305AE77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431445-6D07-ED0F-34B7-28043B222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422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F4AA28-7E5F-4275-BF82-40560437D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Anaphore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69CCEB-5F8B-4A7C-9A67-36E7EE431E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fr-FR" dirty="0"/>
              <a:t>J’ai…</a:t>
            </a:r>
          </a:p>
          <a:p>
            <a:pPr marL="0" indent="0">
              <a:buNone/>
            </a:pPr>
            <a:r>
              <a:rPr lang="fr-FR" dirty="0"/>
              <a:t>Je n’ai pas</a:t>
            </a:r>
          </a:p>
          <a:p>
            <a:pPr marL="0" indent="0">
              <a:buNone/>
            </a:pPr>
            <a:r>
              <a:rPr lang="fr-FR" dirty="0"/>
              <a:t>Je n’ai jamais eu…</a:t>
            </a:r>
          </a:p>
          <a:p>
            <a:pPr marL="0" indent="0">
              <a:buNone/>
            </a:pPr>
            <a:r>
              <a:rPr lang="fr-FR" dirty="0"/>
              <a:t>J’ai eu parfois…</a:t>
            </a:r>
          </a:p>
          <a:p>
            <a:pPr marL="0" indent="0">
              <a:buNone/>
            </a:pPr>
            <a:r>
              <a:rPr lang="fr-FR" dirty="0"/>
              <a:t>J’ai eu souvent…</a:t>
            </a:r>
          </a:p>
          <a:p>
            <a:pPr marL="0" indent="0">
              <a:buNone/>
            </a:pPr>
            <a:r>
              <a:rPr lang="fr-FR" dirty="0"/>
              <a:t>Si j’avais eu..</a:t>
            </a:r>
          </a:p>
          <a:p>
            <a:pPr marL="0" indent="0">
              <a:buNone/>
            </a:pPr>
            <a:r>
              <a:rPr lang="fr-FR" dirty="0"/>
              <a:t>J’aurais encore….</a:t>
            </a:r>
          </a:p>
          <a:p>
            <a:pPr marL="0" indent="0">
              <a:buNone/>
            </a:pPr>
            <a:r>
              <a:rPr lang="fr-FR" dirty="0"/>
              <a:t>Aurais-je enfin….?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255CF2-0FD4-4F75-9C8E-6772DC4C94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fr-FR" dirty="0"/>
              <a:t>Je me souviens….</a:t>
            </a:r>
          </a:p>
          <a:p>
            <a:pPr marL="0" indent="0">
              <a:buNone/>
            </a:pPr>
            <a:r>
              <a:rPr lang="fr-FR" dirty="0"/>
              <a:t>Georges PEREC.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A80371-B4CE-4C1E-B429-ADC66D6C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FB3E-3B86-4A5F-B08A-5D245F789D3E}" type="datetime1">
              <a:rPr lang="fr-FR" smtClean="0"/>
              <a:t>14/09/2023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7F83BE-0F77-4240-940C-A471C2BBA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9F0825-0712-4808-9478-546A599AD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744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1E49D3-9FB5-425D-BD13-8C84BD809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mots de l’eau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6DC2E7-229D-4A23-9404-B4673C0C8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4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Hygiène 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odeur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 err="1">
                <a:latin typeface="Arial" panose="020B0604020202020204" pitchFamily="34" charset="0"/>
                <a:cs typeface="Arial" panose="020B0604020202020204" pitchFamily="34" charset="0"/>
              </a:rPr>
              <a:t>Majicavou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vie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vital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soif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chaleur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rivière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potable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résilience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injustice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propre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pénurie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cuve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révolte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réserve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assèchement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cuisine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alimentation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gourde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contamination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filtre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philtre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carence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santé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se laver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corruption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cher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politique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facture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drainer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gestion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sale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bouteille d’eau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pluie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collectif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nappe phréatique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sécheresse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arroser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retenue collinaire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piscine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voiture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laver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voyage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gaspillage</a:t>
            </a:r>
            <a:b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puits</a:t>
            </a:r>
            <a:br>
              <a:rPr lang="fr-FR" sz="1400" dirty="0"/>
            </a:br>
            <a:endParaRPr lang="fr-FR" sz="14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fr-FR" sz="140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38478F-137A-4064-9203-4B7B66EF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269E-3232-4053-9DC7-E5B61985739E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C734A0-E10A-4F36-9061-227A36D65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2702BD-DA00-4BEB-AC7B-4CDAE8D85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34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4FFB7CA-69AF-381C-4C09-D88BC529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Principes</a:t>
            </a:r>
            <a:endParaRPr lang="en-US" sz="8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FA4685-B3FD-1C25-C9C0-6FD0918CB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00924" y="4619624"/>
            <a:ext cx="3946779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8324DF-0735-C3E1-9D83-6BB4DB5D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3B033F1-0381-4E1B-A14C-73CED5D44EB6}" type="datetime1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9/14/2023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D68394-CADF-C588-7544-D9C06293F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E7BBBC-1261-6F5C-3F20-30AAF4A7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13F8162-91D6-422B-91DE-554F64F46E8C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200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168FDF-3642-C6B7-5577-386DA79148E6}"/>
              </a:ext>
            </a:extLst>
          </p:cNvPr>
          <p:cNvSpPr/>
          <p:nvPr/>
        </p:nvSpPr>
        <p:spPr>
          <a:xfrm>
            <a:off x="942392" y="1690688"/>
            <a:ext cx="3452326" cy="9405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C8CDF45-7D70-A698-9B4A-7E0930822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Qu’est-ce qu’un atelier d’écriture ?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FCCA9CF-E6B3-F3D2-9988-98C9AE0550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5753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EE99D5FF-181C-0B65-E068-C44B9A2C3D80}"/>
              </a:ext>
            </a:extLst>
          </p:cNvPr>
          <p:cNvSpPr txBox="1"/>
          <p:nvPr/>
        </p:nvSpPr>
        <p:spPr>
          <a:xfrm>
            <a:off x="1035699" y="1825625"/>
            <a:ext cx="3107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Dispositif d’animation ayant pour but de stimuler l’écriture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7CD7A8-ABA9-FC07-48E3-F288BB0043FB}"/>
              </a:ext>
            </a:extLst>
          </p:cNvPr>
          <p:cNvSpPr txBox="1"/>
          <p:nvPr/>
        </p:nvSpPr>
        <p:spPr>
          <a:xfrm>
            <a:off x="7560907" y="5309053"/>
            <a:ext cx="3107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pPr algn="ctr"/>
            <a:r>
              <a:rPr lang="fr-FR" sz="2400" b="1" dirty="0"/>
              <a:t>3 temps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1843E1-0B04-DA0E-CE48-63C6B45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41AE-AA36-4CD4-90E6-4BF3E36707D6}" type="datetime1">
              <a:rPr lang="fr-FR" smtClean="0"/>
              <a:t>14/09/2023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1A57CC-723B-4E9F-107E-67525D795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A653239-6364-A9C9-DA27-820647D8A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84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1F59CD2-A429-8AB7-E9DF-B07CF3A4D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fr-FR" sz="4800"/>
              <a:t>Les principes fondateurs d’un atelier d’écriture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8D73BF5-BF6B-F0E1-0C43-F10A9FE32D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910930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3268311-6C02-1BC2-58E4-2BCC2DF99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6421-9DF3-44E8-BC42-4CEB2B0689C6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FBAA69-F45F-246B-28E2-D86679EC8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E0B3ED-C035-83DE-61C7-679B084E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197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796424-E707-8770-DC7A-585E501C1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un atelier d’écriture ?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249AF98-11A2-6F7A-47E0-C5F52D281B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2037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F09E511-F8F5-A107-B769-6E8B9EBA9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E2DB-2832-4B4D-93C3-340963EC32BC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C84580-43EB-B157-8419-BD3C75DA7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DF56C5-DCB6-9B7C-49BB-F8E891D2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976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729D189-5A11-F39D-49C2-A3574BB82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fr-FR"/>
              <a:t>Les pôles que touche un atelier d’écriture</a:t>
            </a:r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985E129A-2C8D-30D8-FA38-61884B060B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887587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A1C76B5-332D-184B-AD04-AD3FEF24B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DCA3-BDC3-4C0F-A5C2-BAA7AC3DBE92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7CFAA6-BCC1-CFDE-01D7-46F6C65F9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74A515-47F0-1BA9-0534-75E4F434C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280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D32B325-E6B1-647D-5BAC-36AFED20C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Pour le bon fonctionnement de l’atelier d’écriture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42054D3F-3D0A-6F9D-A67A-F3FE74E935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4245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A072A07-303D-AE11-C08D-0D2DD74E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61A61-B805-479C-B1FB-239DFE5FAA5A}" type="datetime1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709B5D-8B25-C2C6-B1EE-6005D6F5C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51ABEB-4DFF-28AB-9737-40DD0F7AE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8162-91D6-422B-91DE-554F64F46E8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970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4FFB7CA-69AF-381C-4C09-D88BC529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Propositions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FA4685-B3FD-1C25-C9C0-6FD0918CB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00924" y="4619624"/>
            <a:ext cx="3946779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8324DF-0735-C3E1-9D83-6BB4DB5D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3B033F1-0381-4E1B-A14C-73CED5D44EB6}" type="datetime1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9/14/2023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D68394-CADF-C588-7544-D9C06293F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Pierrette LETI-PALIX, IA-IPR de Lettres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E7BBBC-1261-6F5C-3F20-30AAF4A7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13F8162-91D6-422B-91DE-554F64F46E8C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3177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867</Words>
  <Application>Microsoft Office PowerPoint</Application>
  <PresentationFormat>Grand écran</PresentationFormat>
  <Paragraphs>167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Thème Office</vt:lpstr>
      <vt:lpstr>Un atelier d’écriture en classe ?</vt:lpstr>
      <vt:lpstr>Sommaire</vt:lpstr>
      <vt:lpstr>Principes</vt:lpstr>
      <vt:lpstr>Qu’est-ce qu’un atelier d’écriture ?</vt:lpstr>
      <vt:lpstr>Les principes fondateurs d’un atelier d’écriture </vt:lpstr>
      <vt:lpstr>Pourquoi un atelier d’écriture ?</vt:lpstr>
      <vt:lpstr>Les pôles que touche un atelier d’écriture</vt:lpstr>
      <vt:lpstr>Pour le bon fonctionnement de l’atelier d’écriture</vt:lpstr>
      <vt:lpstr>Propositions</vt:lpstr>
      <vt:lpstr>Les différents types de propositions d’écriture</vt:lpstr>
      <vt:lpstr>Les différents types de propositions d’écriture</vt:lpstr>
      <vt:lpstr>Et pour nos élèves ?</vt:lpstr>
      <vt:lpstr>Mise en oeuvre</vt:lpstr>
      <vt:lpstr>Animer la séance</vt:lpstr>
      <vt:lpstr>La préparation de l’atelier d’écriture</vt:lpstr>
      <vt:lpstr>Bibliographie</vt:lpstr>
      <vt:lpstr>C’est en écrivant….</vt:lpstr>
      <vt:lpstr>Présentation PowerPoint</vt:lpstr>
      <vt:lpstr>Bovido</vt:lpstr>
      <vt:lpstr>Anaphore</vt:lpstr>
      <vt:lpstr>Les mots de l’eau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atelier d’écriture en classe ?</dc:title>
  <dc:creator>Pierrette LETI</dc:creator>
  <cp:lastModifiedBy>faika sabouki</cp:lastModifiedBy>
  <cp:revision>4</cp:revision>
  <dcterms:created xsi:type="dcterms:W3CDTF">2023-09-06T17:29:13Z</dcterms:created>
  <dcterms:modified xsi:type="dcterms:W3CDTF">2023-09-14T12:48:13Z</dcterms:modified>
</cp:coreProperties>
</file>