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  <p:sldId id="264" r:id="rId7"/>
    <p:sldId id="263" r:id="rId8"/>
    <p:sldId id="265" r:id="rId9"/>
    <p:sldId id="266" r:id="rId10"/>
    <p:sldId id="259" r:id="rId11"/>
    <p:sldId id="260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2A952C-A87E-4623-97A9-DC18875C61A9}" v="1" dt="2022-09-02T14:29:10.083"/>
    <p1510:client id="{2A2E625B-794F-4C72-B341-BC8A16E54D11}" v="11" dt="2022-09-02T14:20:11.994"/>
    <p1510:client id="{A9D89B86-F764-4C77-9E12-B12AC0BD6CDB}" v="1" dt="2022-09-02T14:28:22.799"/>
    <p1510:client id="{C1E1CA2C-1D6A-43F2-809A-0A821768F822}" v="2" dt="2022-09-02T14:27:10.863"/>
    <p1510:client id="{CC92C21D-141F-4FBC-981D-3B422F4BCC3D}" v="3" dt="2022-09-02T14:33:27.368"/>
    <p1510:client id="{E0EC2ED8-7EFD-4B4D-A5D9-AE1DD2E5786A}" v="8" dt="2022-09-13T08:13:44.508"/>
    <p1510:client id="{E90B90E5-FA06-48A6-9360-BE826A536CAA}" v="3" dt="2022-09-02T14:12:34.837"/>
    <p1510:client id="{F39F3189-6FAC-465D-81D8-779F44F6CA52}" v="1" dt="2022-09-02T14:22:33.577"/>
    <p1510:client id="{FF3AF3A0-7F5D-4CA2-852C-1EA3F3068085}" v="1" dt="2022-09-02T14:29:58.6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sillour Bertrand" userId="S::bertrand.lissillour@ac-versailles.fr::7b22ed23-5676-46c8-a008-fe0831df2b4c" providerId="AD" clId="Web-{E90B90E5-FA06-48A6-9360-BE826A536CAA}"/>
    <pc:docChg chg="delSld modSld">
      <pc:chgData name="Lissillour Bertrand" userId="S::bertrand.lissillour@ac-versailles.fr::7b22ed23-5676-46c8-a008-fe0831df2b4c" providerId="AD" clId="Web-{E90B90E5-FA06-48A6-9360-BE826A536CAA}" dt="2022-09-02T14:12:34.837" v="2" actId="20577"/>
      <pc:docMkLst>
        <pc:docMk/>
      </pc:docMkLst>
      <pc:sldChg chg="del">
        <pc:chgData name="Lissillour Bertrand" userId="S::bertrand.lissillour@ac-versailles.fr::7b22ed23-5676-46c8-a008-fe0831df2b4c" providerId="AD" clId="Web-{E90B90E5-FA06-48A6-9360-BE826A536CAA}" dt="2022-09-02T14:11:07.677" v="0"/>
        <pc:sldMkLst>
          <pc:docMk/>
          <pc:sldMk cId="763464379" sldId="257"/>
        </pc:sldMkLst>
      </pc:sldChg>
      <pc:sldChg chg="modSp">
        <pc:chgData name="Lissillour Bertrand" userId="S::bertrand.lissillour@ac-versailles.fr::7b22ed23-5676-46c8-a008-fe0831df2b4c" providerId="AD" clId="Web-{E90B90E5-FA06-48A6-9360-BE826A536CAA}" dt="2022-09-02T14:12:34.837" v="2" actId="20577"/>
        <pc:sldMkLst>
          <pc:docMk/>
          <pc:sldMk cId="3656561559" sldId="266"/>
        </pc:sldMkLst>
        <pc:spChg chg="mod">
          <ac:chgData name="Lissillour Bertrand" userId="S::bertrand.lissillour@ac-versailles.fr::7b22ed23-5676-46c8-a008-fe0831df2b4c" providerId="AD" clId="Web-{E90B90E5-FA06-48A6-9360-BE826A536CAA}" dt="2022-09-02T14:12:34.837" v="2" actId="20577"/>
          <ac:spMkLst>
            <pc:docMk/>
            <pc:sldMk cId="3656561559" sldId="266"/>
            <ac:spMk id="5" creationId="{3597EFA0-165A-4BD9-9D48-7A9B3FE4AA1B}"/>
          </ac:spMkLst>
        </pc:spChg>
      </pc:sldChg>
    </pc:docChg>
  </pc:docChgLst>
  <pc:docChgLst>
    <pc:chgData name="Lissillour Bertrand" userId="S::bertrand.lissillour@ac-versailles.fr::7b22ed23-5676-46c8-a008-fe0831df2b4c" providerId="AD" clId="Web-{A9D89B86-F764-4C77-9E12-B12AC0BD6CDB}"/>
    <pc:docChg chg="modSld">
      <pc:chgData name="Lissillour Bertrand" userId="S::bertrand.lissillour@ac-versailles.fr::7b22ed23-5676-46c8-a008-fe0831df2b4c" providerId="AD" clId="Web-{A9D89B86-F764-4C77-9E12-B12AC0BD6CDB}" dt="2022-09-02T14:28:22.799" v="0" actId="20577"/>
      <pc:docMkLst>
        <pc:docMk/>
      </pc:docMkLst>
      <pc:sldChg chg="modSp">
        <pc:chgData name="Lissillour Bertrand" userId="S::bertrand.lissillour@ac-versailles.fr::7b22ed23-5676-46c8-a008-fe0831df2b4c" providerId="AD" clId="Web-{A9D89B86-F764-4C77-9E12-B12AC0BD6CDB}" dt="2022-09-02T14:28:22.799" v="0" actId="20577"/>
        <pc:sldMkLst>
          <pc:docMk/>
          <pc:sldMk cId="3656561559" sldId="266"/>
        </pc:sldMkLst>
        <pc:spChg chg="mod">
          <ac:chgData name="Lissillour Bertrand" userId="S::bertrand.lissillour@ac-versailles.fr::7b22ed23-5676-46c8-a008-fe0831df2b4c" providerId="AD" clId="Web-{A9D89B86-F764-4C77-9E12-B12AC0BD6CDB}" dt="2022-09-02T14:28:22.799" v="0" actId="20577"/>
          <ac:spMkLst>
            <pc:docMk/>
            <pc:sldMk cId="3656561559" sldId="266"/>
            <ac:spMk id="5" creationId="{3597EFA0-165A-4BD9-9D48-7A9B3FE4AA1B}"/>
          </ac:spMkLst>
        </pc:spChg>
      </pc:sldChg>
    </pc:docChg>
  </pc:docChgLst>
  <pc:docChgLst>
    <pc:chgData name="Lissillour Bertrand" userId="S::bertrand.lissillour@ac-versailles.fr::7b22ed23-5676-46c8-a008-fe0831df2b4c" providerId="AD" clId="Web-{F39F3189-6FAC-465D-81D8-779F44F6CA52}"/>
    <pc:docChg chg="modSld">
      <pc:chgData name="Lissillour Bertrand" userId="S::bertrand.lissillour@ac-versailles.fr::7b22ed23-5676-46c8-a008-fe0831df2b4c" providerId="AD" clId="Web-{F39F3189-6FAC-465D-81D8-779F44F6CA52}" dt="2022-09-02T14:22:33.577" v="0" actId="20577"/>
      <pc:docMkLst>
        <pc:docMk/>
      </pc:docMkLst>
      <pc:sldChg chg="modSp">
        <pc:chgData name="Lissillour Bertrand" userId="S::bertrand.lissillour@ac-versailles.fr::7b22ed23-5676-46c8-a008-fe0831df2b4c" providerId="AD" clId="Web-{F39F3189-6FAC-465D-81D8-779F44F6CA52}" dt="2022-09-02T14:22:33.577" v="0" actId="20577"/>
        <pc:sldMkLst>
          <pc:docMk/>
          <pc:sldMk cId="3656561559" sldId="266"/>
        </pc:sldMkLst>
        <pc:spChg chg="mod">
          <ac:chgData name="Lissillour Bertrand" userId="S::bertrand.lissillour@ac-versailles.fr::7b22ed23-5676-46c8-a008-fe0831df2b4c" providerId="AD" clId="Web-{F39F3189-6FAC-465D-81D8-779F44F6CA52}" dt="2022-09-02T14:22:33.577" v="0" actId="20577"/>
          <ac:spMkLst>
            <pc:docMk/>
            <pc:sldMk cId="3656561559" sldId="266"/>
            <ac:spMk id="5" creationId="{3597EFA0-165A-4BD9-9D48-7A9B3FE4AA1B}"/>
          </ac:spMkLst>
        </pc:spChg>
      </pc:sldChg>
    </pc:docChg>
  </pc:docChgLst>
  <pc:docChgLst>
    <pc:chgData name="Lissillour Bertrand" userId="S::bertrand.lissillour@ac-versailles.fr::7b22ed23-5676-46c8-a008-fe0831df2b4c" providerId="AD" clId="Web-{C1E1CA2C-1D6A-43F2-809A-0A821768F822}"/>
    <pc:docChg chg="modSld">
      <pc:chgData name="Lissillour Bertrand" userId="S::bertrand.lissillour@ac-versailles.fr::7b22ed23-5676-46c8-a008-fe0831df2b4c" providerId="AD" clId="Web-{C1E1CA2C-1D6A-43F2-809A-0A821768F822}" dt="2022-09-02T14:27:10.863" v="1" actId="20577"/>
      <pc:docMkLst>
        <pc:docMk/>
      </pc:docMkLst>
      <pc:sldChg chg="modSp">
        <pc:chgData name="Lissillour Bertrand" userId="S::bertrand.lissillour@ac-versailles.fr::7b22ed23-5676-46c8-a008-fe0831df2b4c" providerId="AD" clId="Web-{C1E1CA2C-1D6A-43F2-809A-0A821768F822}" dt="2022-09-02T14:27:10.863" v="1" actId="20577"/>
        <pc:sldMkLst>
          <pc:docMk/>
          <pc:sldMk cId="3656561559" sldId="266"/>
        </pc:sldMkLst>
        <pc:spChg chg="mod">
          <ac:chgData name="Lissillour Bertrand" userId="S::bertrand.lissillour@ac-versailles.fr::7b22ed23-5676-46c8-a008-fe0831df2b4c" providerId="AD" clId="Web-{C1E1CA2C-1D6A-43F2-809A-0A821768F822}" dt="2022-09-02T14:27:10.863" v="1" actId="20577"/>
          <ac:spMkLst>
            <pc:docMk/>
            <pc:sldMk cId="3656561559" sldId="266"/>
            <ac:spMk id="5" creationId="{3597EFA0-165A-4BD9-9D48-7A9B3FE4AA1B}"/>
          </ac:spMkLst>
        </pc:spChg>
      </pc:sldChg>
    </pc:docChg>
  </pc:docChgLst>
  <pc:docChgLst>
    <pc:chgData name="Lissillour Bertrand" userId="S::bertrand.lissillour@ac-versailles.fr::7b22ed23-5676-46c8-a008-fe0831df2b4c" providerId="AD" clId="Web-{CC92C21D-141F-4FBC-981D-3B422F4BCC3D}"/>
    <pc:docChg chg="modSld">
      <pc:chgData name="Lissillour Bertrand" userId="S::bertrand.lissillour@ac-versailles.fr::7b22ed23-5676-46c8-a008-fe0831df2b4c" providerId="AD" clId="Web-{CC92C21D-141F-4FBC-981D-3B422F4BCC3D}" dt="2022-09-02T14:33:27.368" v="2" actId="1076"/>
      <pc:docMkLst>
        <pc:docMk/>
      </pc:docMkLst>
      <pc:sldChg chg="modSp">
        <pc:chgData name="Lissillour Bertrand" userId="S::bertrand.lissillour@ac-versailles.fr::7b22ed23-5676-46c8-a008-fe0831df2b4c" providerId="AD" clId="Web-{CC92C21D-141F-4FBC-981D-3B422F4BCC3D}" dt="2022-09-02T14:33:27.368" v="2" actId="1076"/>
        <pc:sldMkLst>
          <pc:docMk/>
          <pc:sldMk cId="3656561559" sldId="266"/>
        </pc:sldMkLst>
        <pc:spChg chg="mod">
          <ac:chgData name="Lissillour Bertrand" userId="S::bertrand.lissillour@ac-versailles.fr::7b22ed23-5676-46c8-a008-fe0831df2b4c" providerId="AD" clId="Web-{CC92C21D-141F-4FBC-981D-3B422F4BCC3D}" dt="2022-09-02T14:33:25.133" v="1" actId="20577"/>
          <ac:spMkLst>
            <pc:docMk/>
            <pc:sldMk cId="3656561559" sldId="266"/>
            <ac:spMk id="5" creationId="{3597EFA0-165A-4BD9-9D48-7A9B3FE4AA1B}"/>
          </ac:spMkLst>
        </pc:spChg>
        <pc:picChg chg="mod">
          <ac:chgData name="Lissillour Bertrand" userId="S::bertrand.lissillour@ac-versailles.fr::7b22ed23-5676-46c8-a008-fe0831df2b4c" providerId="AD" clId="Web-{CC92C21D-141F-4FBC-981D-3B422F4BCC3D}" dt="2022-09-02T14:33:27.368" v="2" actId="1076"/>
          <ac:picMkLst>
            <pc:docMk/>
            <pc:sldMk cId="3656561559" sldId="266"/>
            <ac:picMk id="7182" creationId="{6004AFB8-7314-473D-8B5A-53DB211AAA2F}"/>
          </ac:picMkLst>
        </pc:picChg>
      </pc:sldChg>
    </pc:docChg>
  </pc:docChgLst>
  <pc:docChgLst>
    <pc:chgData name="Lissillour Bertrand" userId="S::bertrand.lissillour@ac-versailles.fr::7b22ed23-5676-46c8-a008-fe0831df2b4c" providerId="AD" clId="Web-{2A2E625B-794F-4C72-B341-BC8A16E54D11}"/>
    <pc:docChg chg="modSld">
      <pc:chgData name="Lissillour Bertrand" userId="S::bertrand.lissillour@ac-versailles.fr::7b22ed23-5676-46c8-a008-fe0831df2b4c" providerId="AD" clId="Web-{2A2E625B-794F-4C72-B341-BC8A16E54D11}" dt="2022-09-02T14:20:11.994" v="10" actId="1076"/>
      <pc:docMkLst>
        <pc:docMk/>
      </pc:docMkLst>
      <pc:sldChg chg="modSp">
        <pc:chgData name="Lissillour Bertrand" userId="S::bertrand.lissillour@ac-versailles.fr::7b22ed23-5676-46c8-a008-fe0831df2b4c" providerId="AD" clId="Web-{2A2E625B-794F-4C72-B341-BC8A16E54D11}" dt="2022-09-02T14:14:42.954" v="5" actId="1076"/>
        <pc:sldMkLst>
          <pc:docMk/>
          <pc:sldMk cId="410567653" sldId="259"/>
        </pc:sldMkLst>
        <pc:spChg chg="mod">
          <ac:chgData name="Lissillour Bertrand" userId="S::bertrand.lissillour@ac-versailles.fr::7b22ed23-5676-46c8-a008-fe0831df2b4c" providerId="AD" clId="Web-{2A2E625B-794F-4C72-B341-BC8A16E54D11}" dt="2022-09-02T14:14:42.954" v="5" actId="1076"/>
          <ac:spMkLst>
            <pc:docMk/>
            <pc:sldMk cId="410567653" sldId="259"/>
            <ac:spMk id="15" creationId="{AE55842D-2428-4E2E-81B4-903EB21D7160}"/>
          </ac:spMkLst>
        </pc:spChg>
      </pc:sldChg>
      <pc:sldChg chg="modSp">
        <pc:chgData name="Lissillour Bertrand" userId="S::bertrand.lissillour@ac-versailles.fr::7b22ed23-5676-46c8-a008-fe0831df2b4c" providerId="AD" clId="Web-{2A2E625B-794F-4C72-B341-BC8A16E54D11}" dt="2022-09-02T14:14:48.392" v="6" actId="1076"/>
        <pc:sldMkLst>
          <pc:docMk/>
          <pc:sldMk cId="217134766" sldId="260"/>
        </pc:sldMkLst>
        <pc:spChg chg="mod">
          <ac:chgData name="Lissillour Bertrand" userId="S::bertrand.lissillour@ac-versailles.fr::7b22ed23-5676-46c8-a008-fe0831df2b4c" providerId="AD" clId="Web-{2A2E625B-794F-4C72-B341-BC8A16E54D11}" dt="2022-09-02T14:14:48.392" v="6" actId="1076"/>
          <ac:spMkLst>
            <pc:docMk/>
            <pc:sldMk cId="217134766" sldId="260"/>
            <ac:spMk id="15" creationId="{AE55842D-2428-4E2E-81B4-903EB21D7160}"/>
          </ac:spMkLst>
        </pc:spChg>
      </pc:sldChg>
      <pc:sldChg chg="modSp">
        <pc:chgData name="Lissillour Bertrand" userId="S::bertrand.lissillour@ac-versailles.fr::7b22ed23-5676-46c8-a008-fe0831df2b4c" providerId="AD" clId="Web-{2A2E625B-794F-4C72-B341-BC8A16E54D11}" dt="2022-09-02T14:14:11.282" v="0" actId="1076"/>
        <pc:sldMkLst>
          <pc:docMk/>
          <pc:sldMk cId="2823690543" sldId="261"/>
        </pc:sldMkLst>
        <pc:spChg chg="mod">
          <ac:chgData name="Lissillour Bertrand" userId="S::bertrand.lissillour@ac-versailles.fr::7b22ed23-5676-46c8-a008-fe0831df2b4c" providerId="AD" clId="Web-{2A2E625B-794F-4C72-B341-BC8A16E54D11}" dt="2022-09-02T14:14:11.282" v="0" actId="1076"/>
          <ac:spMkLst>
            <pc:docMk/>
            <pc:sldMk cId="2823690543" sldId="261"/>
            <ac:spMk id="15" creationId="{AE55842D-2428-4E2E-81B4-903EB21D7160}"/>
          </ac:spMkLst>
        </pc:spChg>
      </pc:sldChg>
      <pc:sldChg chg="modSp">
        <pc:chgData name="Lissillour Bertrand" userId="S::bertrand.lissillour@ac-versailles.fr::7b22ed23-5676-46c8-a008-fe0831df2b4c" providerId="AD" clId="Web-{2A2E625B-794F-4C72-B341-BC8A16E54D11}" dt="2022-09-02T14:14:17.047" v="1" actId="1076"/>
        <pc:sldMkLst>
          <pc:docMk/>
          <pc:sldMk cId="3142162286" sldId="262"/>
        </pc:sldMkLst>
        <pc:spChg chg="mod">
          <ac:chgData name="Lissillour Bertrand" userId="S::bertrand.lissillour@ac-versailles.fr::7b22ed23-5676-46c8-a008-fe0831df2b4c" providerId="AD" clId="Web-{2A2E625B-794F-4C72-B341-BC8A16E54D11}" dt="2022-09-02T14:14:17.047" v="1" actId="1076"/>
          <ac:spMkLst>
            <pc:docMk/>
            <pc:sldMk cId="3142162286" sldId="262"/>
            <ac:spMk id="15" creationId="{AE55842D-2428-4E2E-81B4-903EB21D7160}"/>
          </ac:spMkLst>
        </pc:spChg>
      </pc:sldChg>
      <pc:sldChg chg="modSp">
        <pc:chgData name="Lissillour Bertrand" userId="S::bertrand.lissillour@ac-versailles.fr::7b22ed23-5676-46c8-a008-fe0831df2b4c" providerId="AD" clId="Web-{2A2E625B-794F-4C72-B341-BC8A16E54D11}" dt="2022-09-02T14:14:31.938" v="3" actId="1076"/>
        <pc:sldMkLst>
          <pc:docMk/>
          <pc:sldMk cId="4239702500" sldId="263"/>
        </pc:sldMkLst>
        <pc:spChg chg="mod">
          <ac:chgData name="Lissillour Bertrand" userId="S::bertrand.lissillour@ac-versailles.fr::7b22ed23-5676-46c8-a008-fe0831df2b4c" providerId="AD" clId="Web-{2A2E625B-794F-4C72-B341-BC8A16E54D11}" dt="2022-09-02T14:14:31.938" v="3" actId="1076"/>
          <ac:spMkLst>
            <pc:docMk/>
            <pc:sldMk cId="4239702500" sldId="263"/>
            <ac:spMk id="15" creationId="{AE55842D-2428-4E2E-81B4-903EB21D7160}"/>
          </ac:spMkLst>
        </pc:spChg>
      </pc:sldChg>
      <pc:sldChg chg="modSp">
        <pc:chgData name="Lissillour Bertrand" userId="S::bertrand.lissillour@ac-versailles.fr::7b22ed23-5676-46c8-a008-fe0831df2b4c" providerId="AD" clId="Web-{2A2E625B-794F-4C72-B341-BC8A16E54D11}" dt="2022-09-02T14:14:22.516" v="2" actId="1076"/>
        <pc:sldMkLst>
          <pc:docMk/>
          <pc:sldMk cId="1549354467" sldId="264"/>
        </pc:sldMkLst>
        <pc:spChg chg="mod">
          <ac:chgData name="Lissillour Bertrand" userId="S::bertrand.lissillour@ac-versailles.fr::7b22ed23-5676-46c8-a008-fe0831df2b4c" providerId="AD" clId="Web-{2A2E625B-794F-4C72-B341-BC8A16E54D11}" dt="2022-09-02T14:14:22.516" v="2" actId="1076"/>
          <ac:spMkLst>
            <pc:docMk/>
            <pc:sldMk cId="1549354467" sldId="264"/>
            <ac:spMk id="15" creationId="{AE55842D-2428-4E2E-81B4-903EB21D7160}"/>
          </ac:spMkLst>
        </pc:spChg>
      </pc:sldChg>
      <pc:sldChg chg="modSp">
        <pc:chgData name="Lissillour Bertrand" userId="S::bertrand.lissillour@ac-versailles.fr::7b22ed23-5676-46c8-a008-fe0831df2b4c" providerId="AD" clId="Web-{2A2E625B-794F-4C72-B341-BC8A16E54D11}" dt="2022-09-02T14:14:37.751" v="4" actId="1076"/>
        <pc:sldMkLst>
          <pc:docMk/>
          <pc:sldMk cId="215205644" sldId="265"/>
        </pc:sldMkLst>
        <pc:spChg chg="mod">
          <ac:chgData name="Lissillour Bertrand" userId="S::bertrand.lissillour@ac-versailles.fr::7b22ed23-5676-46c8-a008-fe0831df2b4c" providerId="AD" clId="Web-{2A2E625B-794F-4C72-B341-BC8A16E54D11}" dt="2022-09-02T14:14:37.751" v="4" actId="1076"/>
          <ac:spMkLst>
            <pc:docMk/>
            <pc:sldMk cId="215205644" sldId="265"/>
            <ac:spMk id="15" creationId="{AE55842D-2428-4E2E-81B4-903EB21D7160}"/>
          </ac:spMkLst>
        </pc:spChg>
      </pc:sldChg>
      <pc:sldChg chg="addSp delSp modSp">
        <pc:chgData name="Lissillour Bertrand" userId="S::bertrand.lissillour@ac-versailles.fr::7b22ed23-5676-46c8-a008-fe0831df2b4c" providerId="AD" clId="Web-{2A2E625B-794F-4C72-B341-BC8A16E54D11}" dt="2022-09-02T14:20:11.994" v="10" actId="1076"/>
        <pc:sldMkLst>
          <pc:docMk/>
          <pc:sldMk cId="3656561559" sldId="266"/>
        </pc:sldMkLst>
        <pc:spChg chg="add del mod">
          <ac:chgData name="Lissillour Bertrand" userId="S::bertrand.lissillour@ac-versailles.fr::7b22ed23-5676-46c8-a008-fe0831df2b4c" providerId="AD" clId="Web-{2A2E625B-794F-4C72-B341-BC8A16E54D11}" dt="2022-09-02T14:20:11.994" v="10" actId="1076"/>
          <ac:spMkLst>
            <pc:docMk/>
            <pc:sldMk cId="3656561559" sldId="266"/>
            <ac:spMk id="15" creationId="{AE55842D-2428-4E2E-81B4-903EB21D7160}"/>
          </ac:spMkLst>
        </pc:spChg>
      </pc:sldChg>
    </pc:docChg>
  </pc:docChgLst>
  <pc:docChgLst>
    <pc:chgData name="Lissillour Bertrand" userId="S::bertrand.lissillour@ac-versailles.fr::7b22ed23-5676-46c8-a008-fe0831df2b4c" providerId="AD" clId="Web-{FF3AF3A0-7F5D-4CA2-852C-1EA3F3068085}"/>
    <pc:docChg chg="modSld">
      <pc:chgData name="Lissillour Bertrand" userId="S::bertrand.lissillour@ac-versailles.fr::7b22ed23-5676-46c8-a008-fe0831df2b4c" providerId="AD" clId="Web-{FF3AF3A0-7F5D-4CA2-852C-1EA3F3068085}" dt="2022-09-02T14:29:58.614" v="0" actId="20577"/>
      <pc:docMkLst>
        <pc:docMk/>
      </pc:docMkLst>
      <pc:sldChg chg="modSp">
        <pc:chgData name="Lissillour Bertrand" userId="S::bertrand.lissillour@ac-versailles.fr::7b22ed23-5676-46c8-a008-fe0831df2b4c" providerId="AD" clId="Web-{FF3AF3A0-7F5D-4CA2-852C-1EA3F3068085}" dt="2022-09-02T14:29:58.614" v="0" actId="20577"/>
        <pc:sldMkLst>
          <pc:docMk/>
          <pc:sldMk cId="3656561559" sldId="266"/>
        </pc:sldMkLst>
        <pc:spChg chg="mod">
          <ac:chgData name="Lissillour Bertrand" userId="S::bertrand.lissillour@ac-versailles.fr::7b22ed23-5676-46c8-a008-fe0831df2b4c" providerId="AD" clId="Web-{FF3AF3A0-7F5D-4CA2-852C-1EA3F3068085}" dt="2022-09-02T14:29:58.614" v="0" actId="20577"/>
          <ac:spMkLst>
            <pc:docMk/>
            <pc:sldMk cId="3656561559" sldId="266"/>
            <ac:spMk id="25" creationId="{9BDDB471-FE57-48BF-BFE1-93950635496F}"/>
          </ac:spMkLst>
        </pc:spChg>
      </pc:sldChg>
    </pc:docChg>
  </pc:docChgLst>
  <pc:docChgLst>
    <pc:chgData name="Lissillour Bertrand" userId="S::bertrand.lissillour@ac-versailles.fr::7b22ed23-5676-46c8-a008-fe0831df2b4c" providerId="AD" clId="Web-{0B2A952C-A87E-4623-97A9-DC18875C61A9}"/>
    <pc:docChg chg="modSld">
      <pc:chgData name="Lissillour Bertrand" userId="S::bertrand.lissillour@ac-versailles.fr::7b22ed23-5676-46c8-a008-fe0831df2b4c" providerId="AD" clId="Web-{0B2A952C-A87E-4623-97A9-DC18875C61A9}" dt="2022-09-02T14:29:10.083" v="0" actId="20577"/>
      <pc:docMkLst>
        <pc:docMk/>
      </pc:docMkLst>
      <pc:sldChg chg="modSp">
        <pc:chgData name="Lissillour Bertrand" userId="S::bertrand.lissillour@ac-versailles.fr::7b22ed23-5676-46c8-a008-fe0831df2b4c" providerId="AD" clId="Web-{0B2A952C-A87E-4623-97A9-DC18875C61A9}" dt="2022-09-02T14:29:10.083" v="0" actId="20577"/>
        <pc:sldMkLst>
          <pc:docMk/>
          <pc:sldMk cId="3656561559" sldId="266"/>
        </pc:sldMkLst>
        <pc:spChg chg="mod">
          <ac:chgData name="Lissillour Bertrand" userId="S::bertrand.lissillour@ac-versailles.fr::7b22ed23-5676-46c8-a008-fe0831df2b4c" providerId="AD" clId="Web-{0B2A952C-A87E-4623-97A9-DC18875C61A9}" dt="2022-09-02T14:29:10.083" v="0" actId="20577"/>
          <ac:spMkLst>
            <pc:docMk/>
            <pc:sldMk cId="3656561559" sldId="266"/>
            <ac:spMk id="5" creationId="{3597EFA0-165A-4BD9-9D48-7A9B3FE4AA1B}"/>
          </ac:spMkLst>
        </pc:spChg>
      </pc:sldChg>
    </pc:docChg>
  </pc:docChgLst>
  <pc:docChgLst>
    <pc:chgData name="Erwan Beauvineau" userId="S::erwan.beauvineau@ac-versailles.fr::90390c1c-66c7-4a14-bceb-b1793e05395c" providerId="AD" clId="Web-{E0EC2ED8-7EFD-4B4D-A5D9-AE1DD2E5786A}"/>
    <pc:docChg chg="modSld">
      <pc:chgData name="Erwan Beauvineau" userId="S::erwan.beauvineau@ac-versailles.fr::90390c1c-66c7-4a14-bceb-b1793e05395c" providerId="AD" clId="Web-{E0EC2ED8-7EFD-4B4D-A5D9-AE1DD2E5786A}" dt="2022-09-13T08:13:44.508" v="7" actId="20577"/>
      <pc:docMkLst>
        <pc:docMk/>
      </pc:docMkLst>
      <pc:sldChg chg="modSp">
        <pc:chgData name="Erwan Beauvineau" userId="S::erwan.beauvineau@ac-versailles.fr::90390c1c-66c7-4a14-bceb-b1793e05395c" providerId="AD" clId="Web-{E0EC2ED8-7EFD-4B4D-A5D9-AE1DD2E5786A}" dt="2022-09-13T08:13:44.508" v="7" actId="20577"/>
        <pc:sldMkLst>
          <pc:docMk/>
          <pc:sldMk cId="3656561559" sldId="266"/>
        </pc:sldMkLst>
        <pc:spChg chg="mod">
          <ac:chgData name="Erwan Beauvineau" userId="S::erwan.beauvineau@ac-versailles.fr::90390c1c-66c7-4a14-bceb-b1793e05395c" providerId="AD" clId="Web-{E0EC2ED8-7EFD-4B4D-A5D9-AE1DD2E5786A}" dt="2022-09-13T08:13:39.195" v="6" actId="20577"/>
          <ac:spMkLst>
            <pc:docMk/>
            <pc:sldMk cId="3656561559" sldId="266"/>
            <ac:spMk id="5" creationId="{3597EFA0-165A-4BD9-9D48-7A9B3FE4AA1B}"/>
          </ac:spMkLst>
        </pc:spChg>
        <pc:spChg chg="mod">
          <ac:chgData name="Erwan Beauvineau" userId="S::erwan.beauvineau@ac-versailles.fr::90390c1c-66c7-4a14-bceb-b1793e05395c" providerId="AD" clId="Web-{E0EC2ED8-7EFD-4B4D-A5D9-AE1DD2E5786A}" dt="2022-09-13T08:13:44.508" v="7" actId="20577"/>
          <ac:spMkLst>
            <pc:docMk/>
            <pc:sldMk cId="3656561559" sldId="266"/>
            <ac:spMk id="25" creationId="{9BDDB471-FE57-48BF-BFE1-9395063549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77AA0-0754-4105-BCC0-DD67173723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842D2E-89E5-4CEA-831C-8604658AC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8C226F-9C0B-4CA7-A33F-C159EAA9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EFC56A-D3E7-4758-80F4-75FE4D872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C4F115-2756-4014-889C-522EA217F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49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C58DB0-183F-4C0F-A05B-672C0676F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53FEAF-3342-419B-A271-A2833C100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D238BB-6BAE-4F2A-B2C6-00414265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4D05AB-0C74-4788-A9FD-52D2CACA2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49B959-D269-4BF0-A506-C0B3F05C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5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4E9859-8A14-46AE-98AE-BB7A6F66FA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5BDAD6-7F8B-44D6-971F-DE1FDAB89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1F0475-5AC2-4729-9B38-83D8D9F6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CBFFB6-CE11-4C06-94BB-0AF9C1625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C338A9-7430-4B68-90DF-E44F5704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073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F28B72-4D4A-4EC0-9E3B-B3EF9F005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A43863-2636-4266-802C-D8DBCCCC7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4B01ED-DF3C-472F-B58C-600C3D09A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2BAB9A-7503-4D6D-B4DE-9403C5637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70BA2D-06CA-45F2-83F8-6CDA833F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27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B7F7CF-BE6C-44CC-A48E-578ECBC75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707357-ED9F-4A35-8959-034C8A705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65EE0C-E18B-4190-86F9-E4D23BF8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F91D9E-817F-419C-A8A8-8C41F75D6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A1AD7C-D9E0-4839-8177-AC375F0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958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CC693E-3D28-4E22-84C9-B53E7FA5E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54B6A5-2B6A-4D5B-992F-A9BEA7A7A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EE921D-C4C2-4C32-BE62-DE1049760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07A8F6-B083-4532-836E-C386465F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F2F68F-37D6-4E27-88CC-EF9C077C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EB9206-BD63-400F-94C4-70086F150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61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A23DA-1387-41D3-A9EF-633689CA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F31D3C-20CE-44C5-9051-83297346B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3BFCAE2-B1B3-4C52-838C-652952818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3231552-DF27-4D64-8950-39EA575AF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1961D7F-9A9C-4136-828D-48E91087F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BD71C04-0CAF-4A91-9FB4-87E6B93BE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422516C-83DF-442C-B296-EF0F2759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8498701-5503-41BD-832D-7D5082DA9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72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B56798-BA96-486F-8D79-FA84A023C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445A65-A208-436B-8CD2-E480A57F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CD4887-5F2D-4809-B752-747C3A032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88AE5A-B436-4426-BBE9-AE2FE8B8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63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35B54CD-35C5-4AD4-8746-BBE190A7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2D4A261-E4D9-4D06-A9A1-DF98081DB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102931-9AFC-414E-A035-E1924D0BF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27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E02AB9-2355-40C0-8C60-7B264051F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7902E6-BED6-40C7-B2D2-C7210600B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024625-7434-4D09-84AF-2D03527A9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28973D-67F0-40C5-90EA-A1A281FF3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AF24C0-2846-444D-8E37-76833DFA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7F6933-2724-4241-AA91-E4965D4D1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755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B6EAF8-5397-484A-863D-D15395ED0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B8FEAC7-8215-4879-9967-4501B88418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527EF7-60DD-4D13-8579-1A6598A05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DB2BCF-7B1D-4916-9480-A34A0B1F9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A3CB28-1185-453B-8C68-254A8B784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39B9C2-7403-4C55-B4CD-9E64E56B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43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BE8E140-FD59-464A-90C2-C2A9D00F7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A7CDBAE-4E6C-4EEB-AC11-57CB01C4B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C1889D-B63E-4233-8843-259F98748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2F965-C275-460C-BFC2-AB61CA8C715B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8327C7-45E0-462F-B8C7-330252C3D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0B89D8-C278-4207-84AD-6393034A8D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6A671-75C8-4D69-877F-C5E1AF4CC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072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acversaillesfr0.sharepoint.com/:f:/s/Lissillour/EnG2yN-j09hCgB-x6iHQvJ8BT25xCfddmGKfBcLWOSkU-Q?e=tcetJB" TargetMode="External"/><Relationship Id="rId13" Type="http://schemas.openxmlformats.org/officeDocument/2006/relationships/hyperlink" Target="https://youtu.be/KawUjUrwjUs" TargetMode="External"/><Relationship Id="rId3" Type="http://schemas.openxmlformats.org/officeDocument/2006/relationships/hyperlink" Target="https://phychim.ac-versailles.fr/IMG/zip/dossier_01.zip" TargetMode="External"/><Relationship Id="rId7" Type="http://schemas.openxmlformats.org/officeDocument/2006/relationships/hyperlink" Target="https://phychim.ac-versailles.fr/IMG/zip/dossier_04.zip" TargetMode="External"/><Relationship Id="rId12" Type="http://schemas.openxmlformats.org/officeDocument/2006/relationships/hyperlink" Target="https://acversaillesfr0.sharepoint.com/:f:/s/Lissillour/EsffHTW7W-BDjyzdLip-JxkB-14snmD1GIkqH_eBycNuHQ?e=7IbcJP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youtu.be/Hv8NoYe7jFU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hychim.ac-versailles.fr/IMG/zip/dossier_03.zip" TargetMode="External"/><Relationship Id="rId11" Type="http://schemas.openxmlformats.org/officeDocument/2006/relationships/hyperlink" Target="https://phychim.ac-versailles.fr/IMG/zip/dossier_05.zip" TargetMode="External"/><Relationship Id="rId5" Type="http://schemas.openxmlformats.org/officeDocument/2006/relationships/hyperlink" Target="https://phychim.ac-versailles.fr/IMG/zip/dossier_02.zip" TargetMode="External"/><Relationship Id="rId15" Type="http://schemas.openxmlformats.org/officeDocument/2006/relationships/hyperlink" Target="https://youtu.be/wtMaJPKYtiM" TargetMode="External"/><Relationship Id="rId10" Type="http://schemas.openxmlformats.org/officeDocument/2006/relationships/hyperlink" Target="https://acversaillesfr0.sharepoint.com/:f:/s/Lissillour/Eqav3FB-CHFMlg9S5f3QZ3EBIDEsjjAlO3izEcMP_AFMQA?e=b5fG8l" TargetMode="External"/><Relationship Id="rId4" Type="http://schemas.openxmlformats.org/officeDocument/2006/relationships/hyperlink" Target="https://acversaillesfr0.sharepoint.com/:f:/s/Lissillour/EmJelsbQT-lLniHzkuT7u_0BQXspYQaXNdl6774Zs2e93g?e=KvYgks" TargetMode="External"/><Relationship Id="rId9" Type="http://schemas.openxmlformats.org/officeDocument/2006/relationships/hyperlink" Target="https://phychim.ac-versailles.fr/IMG/zip/dossier_06.zip" TargetMode="External"/><Relationship Id="rId14" Type="http://schemas.openxmlformats.org/officeDocument/2006/relationships/hyperlink" Target="https://youtu.be/2MzviYIYPa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457200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3">
            <a:extLst>
              <a:ext uri="{FF2B5EF4-FFF2-40B4-BE49-F238E27FC236}">
                <a16:creationId xmlns:a16="http://schemas.microsoft.com/office/drawing/2014/main" id="{D2A13D2A-4F30-49AF-B478-22B596A67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" y="922313"/>
            <a:ext cx="2942054" cy="5111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SCÉNARIO</a:t>
            </a:r>
            <a:endParaRPr kumimoji="0" lang="fr-FR" alt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967" y="279897"/>
            <a:ext cx="276069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CHAPITRE X 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 </a:t>
            </a: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AB8C235F-A767-45BF-AC90-5D48672E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C266662D-43D3-4C38-B5A3-8839BCAE0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9" y="14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3400EF-F111-46BA-875C-6166D993DA1D}"/>
              </a:ext>
            </a:extLst>
          </p:cNvPr>
          <p:cNvSpPr/>
          <p:nvPr/>
        </p:nvSpPr>
        <p:spPr>
          <a:xfrm>
            <a:off x="1378634" y="1930978"/>
            <a:ext cx="9228406" cy="4285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15000"/>
              </a:lnSpc>
              <a:spcAft>
                <a:spcPts val="0"/>
              </a:spcAft>
            </a:pPr>
            <a:r>
              <a:rPr lang="fr-FR" sz="2000" b="1" u="sng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Niveau fin de cycle 4 </a:t>
            </a:r>
            <a:endParaRPr lang="fr-FR" sz="2000" kern="150">
              <a:solidFill>
                <a:srgbClr val="000000"/>
              </a:solidFill>
              <a:latin typeface="Calibri" panose="020F0502020204030204" pitchFamily="34" charset="0"/>
              <a:ea typeface="Liberation Serif"/>
              <a:cs typeface="Calibri" panose="020F0502020204030204" pitchFamily="34" charset="0"/>
            </a:endParaRPr>
          </a:p>
          <a:p>
            <a:pPr hangingPunct="0">
              <a:lnSpc>
                <a:spcPct val="115000"/>
              </a:lnSpc>
              <a:spcAft>
                <a:spcPts val="0"/>
              </a:spcAft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 </a:t>
            </a:r>
          </a:p>
          <a:p>
            <a:pPr hangingPunct="0">
              <a:lnSpc>
                <a:spcPct val="115000"/>
              </a:lnSpc>
              <a:spcAft>
                <a:spcPts val="0"/>
              </a:spcAft>
            </a:pPr>
            <a:r>
              <a:rPr lang="fr-FR" sz="2000" b="1" u="sng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Partie étudiée</a:t>
            </a:r>
            <a:r>
              <a:rPr lang="fr-FR" sz="2000" u="sng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 :</a:t>
            </a: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 poids et masse</a:t>
            </a:r>
          </a:p>
          <a:p>
            <a:pPr hangingPunct="0">
              <a:lnSpc>
                <a:spcPct val="115000"/>
              </a:lnSpc>
              <a:spcAft>
                <a:spcPts val="0"/>
              </a:spcAft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BO : mouvements et interactions </a:t>
            </a:r>
          </a:p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Modélisation d’une action exercée sur un objet par une force</a:t>
            </a:r>
          </a:p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Force de pesanteur et son expression P = mg</a:t>
            </a:r>
          </a:p>
          <a:p>
            <a:pPr hangingPunct="0">
              <a:lnSpc>
                <a:spcPct val="115000"/>
              </a:lnSpc>
              <a:spcAft>
                <a:spcPts val="0"/>
              </a:spcAft>
            </a:pPr>
            <a:r>
              <a:rPr lang="fr-FR" sz="2000" b="1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 </a:t>
            </a:r>
            <a:endParaRPr lang="fr-FR" sz="2000" kern="150">
              <a:solidFill>
                <a:srgbClr val="000000"/>
              </a:solidFill>
              <a:latin typeface="Calibri" panose="020F0502020204030204" pitchFamily="34" charset="0"/>
              <a:ea typeface="Liberation Serif"/>
              <a:cs typeface="Calibri" panose="020F0502020204030204" pitchFamily="34" charset="0"/>
            </a:endParaRPr>
          </a:p>
          <a:p>
            <a:pPr hangingPunct="0">
              <a:lnSpc>
                <a:spcPct val="115000"/>
              </a:lnSpc>
              <a:spcAft>
                <a:spcPts val="0"/>
              </a:spcAft>
            </a:pPr>
            <a:r>
              <a:rPr lang="fr-FR" sz="2000" b="1" u="sng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Prérequis</a:t>
            </a:r>
            <a:endParaRPr lang="fr-FR" sz="2000" kern="150">
              <a:solidFill>
                <a:srgbClr val="000000"/>
              </a:solidFill>
              <a:latin typeface="Calibri" panose="020F0502020204030204" pitchFamily="34" charset="0"/>
              <a:ea typeface="Liberation Serif"/>
              <a:cs typeface="Calibri" panose="020F0502020204030204" pitchFamily="34" charset="0"/>
            </a:endParaRPr>
          </a:p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Connaître les notions d’actions et de forces</a:t>
            </a:r>
          </a:p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Maitriser l’utilisation du calcul littéral</a:t>
            </a:r>
          </a:p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Résoudre des problèmes de proportionnalité</a:t>
            </a:r>
          </a:p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fr-FR" sz="2000" kern="150">
                <a:solidFill>
                  <a:srgbClr val="000000"/>
                </a:solidFill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Analyser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823690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457200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16" y="292388"/>
            <a:ext cx="276069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CHAPITRE X 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 de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AB8C235F-A767-45BF-AC90-5D48672E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C266662D-43D3-4C38-B5A3-8839BCAE0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9" y="14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DE3D5E1-3DEC-46AD-BAA4-1273A85BC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809143"/>
              </p:ext>
            </p:extLst>
          </p:nvPr>
        </p:nvGraphicFramePr>
        <p:xfrm>
          <a:off x="225876" y="1682749"/>
          <a:ext cx="11661324" cy="5020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69695">
                  <a:extLst>
                    <a:ext uri="{9D8B030D-6E8A-4147-A177-3AD203B41FA5}">
                      <a16:colId xmlns:a16="http://schemas.microsoft.com/office/drawing/2014/main" val="3011093147"/>
                    </a:ext>
                  </a:extLst>
                </a:gridCol>
                <a:gridCol w="1491629">
                  <a:extLst>
                    <a:ext uri="{9D8B030D-6E8A-4147-A177-3AD203B41FA5}">
                      <a16:colId xmlns:a16="http://schemas.microsoft.com/office/drawing/2014/main" val="1761603206"/>
                    </a:ext>
                  </a:extLst>
                </a:gridCol>
              </a:tblGrid>
              <a:tr h="557684">
                <a:tc gridSpan="2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D4 : Pratiquer des démarches scientifiques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446217"/>
                  </a:ext>
                </a:extLst>
              </a:tr>
              <a:tr h="28831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Développer des modèles simples pour expliquer des faits d’observation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Évaluée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48635301"/>
                  </a:ext>
                </a:extLst>
              </a:tr>
              <a:tr h="28831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Mesurer des grandeurs physiques de manière directe ou indirecte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55228279"/>
                  </a:ext>
                </a:extLst>
              </a:tr>
              <a:tr h="55732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Interpréter des résultats expérimentaux et en tirer des conclusions et les communiquer en argumentant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8585172"/>
                  </a:ext>
                </a:extLst>
              </a:tr>
              <a:tr h="324805">
                <a:tc gridSpan="2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D1.3 : Pratiquer des langages scientifiques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077991"/>
                  </a:ext>
                </a:extLst>
              </a:tr>
              <a:tr h="28831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Passer d’une forme de langage scientifique à une autre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Évaluée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11424794"/>
                  </a:ext>
                </a:extLst>
              </a:tr>
              <a:tr h="28831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Lire et comprendre des documents scientifiques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55926176"/>
                  </a:ext>
                </a:extLst>
              </a:tr>
              <a:tr h="82703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Utiliser la langue française, à l’écrit comme à l’oral, en cultivant précision, richesse de vocabulaire et syntaxe pour rendre compte des observations, expériences, hypothèses et conclusions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10776330"/>
                  </a:ext>
                </a:extLst>
              </a:tr>
              <a:tr h="288318">
                <a:tc gridSpan="2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D2 : S’approprier des outils et des méthodes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315473"/>
                  </a:ext>
                </a:extLst>
              </a:tr>
              <a:tr h="28831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Restituer des connaissances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Évaluée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34043397"/>
                  </a:ext>
                </a:extLst>
              </a:tr>
              <a:tr h="288318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Mobiliser des outils numériques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54035878"/>
                  </a:ext>
                </a:extLst>
              </a:tr>
              <a:tr h="53872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800" kern="150">
                          <a:effectLst/>
                        </a:rPr>
                        <a:t>Planifier une tâche expérimentale, organiser son espace de travail, garder des traces des étapes suivies et des résultats obtenus</a:t>
                      </a:r>
                      <a:endParaRPr lang="fr-FR" sz="18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2210118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1BDD48B-3627-4D2C-BBC6-4DFB3ED82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133" y="958334"/>
            <a:ext cx="277932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sng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Liberation Serif"/>
                <a:cs typeface="Liberation Serif"/>
              </a:rPr>
              <a:t>Compétences travaillées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 Box 13">
            <a:extLst>
              <a:ext uri="{FF2B5EF4-FFF2-40B4-BE49-F238E27FC236}">
                <a16:creationId xmlns:a16="http://schemas.microsoft.com/office/drawing/2014/main" id="{B9B72679-A2E0-4414-B884-41455DCBC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876" y="902772"/>
            <a:ext cx="2942054" cy="5111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SCÉNARIO</a:t>
            </a:r>
            <a:endParaRPr kumimoji="0" lang="fr-FR" alt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16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457200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574" y="242421"/>
            <a:ext cx="276069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CHAPITRE X 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 de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C266662D-43D3-4C38-B5A3-8839BCAE0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9" y="14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31B0148-E74E-4E14-8628-B2B6AD5A1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762292"/>
              </p:ext>
            </p:extLst>
          </p:nvPr>
        </p:nvGraphicFramePr>
        <p:xfrm>
          <a:off x="351691" y="1483996"/>
          <a:ext cx="11380763" cy="5105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6818">
                  <a:extLst>
                    <a:ext uri="{9D8B030D-6E8A-4147-A177-3AD203B41FA5}">
                      <a16:colId xmlns:a16="http://schemas.microsoft.com/office/drawing/2014/main" val="4038121093"/>
                    </a:ext>
                  </a:extLst>
                </a:gridCol>
                <a:gridCol w="4276730">
                  <a:extLst>
                    <a:ext uri="{9D8B030D-6E8A-4147-A177-3AD203B41FA5}">
                      <a16:colId xmlns:a16="http://schemas.microsoft.com/office/drawing/2014/main" val="1094250218"/>
                    </a:ext>
                  </a:extLst>
                </a:gridCol>
                <a:gridCol w="4257215">
                  <a:extLst>
                    <a:ext uri="{9D8B030D-6E8A-4147-A177-3AD203B41FA5}">
                      <a16:colId xmlns:a16="http://schemas.microsoft.com/office/drawing/2014/main" val="472816712"/>
                    </a:ext>
                  </a:extLst>
                </a:gridCol>
              </a:tblGrid>
              <a:tr h="257099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Activité proposée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Action élève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Action professeur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40998495"/>
                  </a:ext>
                </a:extLst>
              </a:tr>
              <a:tr h="1566873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Évaluation diagnostique Le camion benne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15 min + 15 min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En temps limité, écrire directement la réponse sur le document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Au bout des 15 min, dialogue avec élèves sur l’évaluation (difficultés, savoir-faire…) → objectif d’identifier les points à travailler pour réussir cette évaluation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Envisager plickers ou autre type de sondage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Distribuer la feuille de route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01066172"/>
                  </a:ext>
                </a:extLst>
              </a:tr>
              <a:tr h="1629172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Activité 1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Les notions de cours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20 min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Extraire les informations des documents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→ individuel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Chaque élève fait vérifier son tableau. 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Une fois le tableau validé, il construit les phrases.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Comparer les phrases rédigées avec le bilan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Distribuer les documents ressources et la tablette avec validation du travail de l’élève :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* si validation, donner la fiche bilan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* sinon, faire rechercher à partir d’un autre document ressource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Distribuer le bilan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39355205"/>
                  </a:ext>
                </a:extLst>
              </a:tr>
              <a:tr h="531513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Travail maison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Exercice E1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QCM en ligne auto corrigé sur le bilan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7614839"/>
                  </a:ext>
                </a:extLst>
              </a:tr>
              <a:tr h="409473">
                <a:tc gridSpan="3"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Possibilité de commencer par l’activité 2 ou 3 : proposition de scénario pour des élèves qui auraient choisi de faire l’activité 2 puis la 3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0796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F211A79-D5B8-40C6-9C4D-4DDEAFD74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4004" y="459253"/>
            <a:ext cx="825963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Nombre de séances : 4 (3h30 à 4h00)</a:t>
            </a:r>
            <a:endParaRPr kumimoji="0" lang="fr-FR" altLang="fr-F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Liberation Serif"/>
                <a:cs typeface="Calibri" panose="020F0502020204030204" pitchFamily="34" charset="0"/>
              </a:rPr>
              <a:t>Sur la feuille de route : le professeur coche ‘bravo, bien, à revoir, recommence’</a:t>
            </a:r>
            <a:endParaRPr kumimoji="0" lang="fr-FR" altLang="fr-F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 Box 13">
            <a:extLst>
              <a:ext uri="{FF2B5EF4-FFF2-40B4-BE49-F238E27FC236}">
                <a16:creationId xmlns:a16="http://schemas.microsoft.com/office/drawing/2014/main" id="{D3783EB1-7EBB-4C04-B4D6-B60113336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" y="802004"/>
            <a:ext cx="2942054" cy="5111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SCÉNARIO</a:t>
            </a:r>
            <a:endParaRPr kumimoji="0" lang="fr-FR" alt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354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457200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16" y="229929"/>
            <a:ext cx="276069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CHAPITRE X 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 de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C266662D-43D3-4C38-B5A3-8839BCAE0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9" y="14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31B0148-E74E-4E14-8628-B2B6AD5A1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227108"/>
              </p:ext>
            </p:extLst>
          </p:nvPr>
        </p:nvGraphicFramePr>
        <p:xfrm>
          <a:off x="323558" y="1294227"/>
          <a:ext cx="11125444" cy="52923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4695">
                  <a:extLst>
                    <a:ext uri="{9D8B030D-6E8A-4147-A177-3AD203B41FA5}">
                      <a16:colId xmlns:a16="http://schemas.microsoft.com/office/drawing/2014/main" val="4038121093"/>
                    </a:ext>
                  </a:extLst>
                </a:gridCol>
                <a:gridCol w="4074671">
                  <a:extLst>
                    <a:ext uri="{9D8B030D-6E8A-4147-A177-3AD203B41FA5}">
                      <a16:colId xmlns:a16="http://schemas.microsoft.com/office/drawing/2014/main" val="1094250218"/>
                    </a:ext>
                  </a:extLst>
                </a:gridCol>
                <a:gridCol w="4056078">
                  <a:extLst>
                    <a:ext uri="{9D8B030D-6E8A-4147-A177-3AD203B41FA5}">
                      <a16:colId xmlns:a16="http://schemas.microsoft.com/office/drawing/2014/main" val="472816712"/>
                    </a:ext>
                  </a:extLst>
                </a:gridCol>
              </a:tblGrid>
              <a:tr h="975441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Activité 2 : Mesurer l’intensité de pesanteur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1h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Individuel ou en groupe (de 2 ou 3)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- réalisation des mesures de poids et de masse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- chacun construit un graphique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- exploitation graphique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(deux niveaux possibles)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- Exercice d’évaluation E2 (auto correction) 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Accompagnement, validation des différentes étapes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- aide sur le tableau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- aide sur le graphique, à proposer en fonction des besoins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Prévoir une mise au point pour ceux qui en ont besoin (avant et/ou après E2)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01518627"/>
                  </a:ext>
                </a:extLst>
              </a:tr>
              <a:tr h="1548324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Activité 3 : rallye poids et masse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1h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u="sng" kern="150">
                          <a:effectLst/>
                        </a:rPr>
                        <a:t>Individuel</a:t>
                      </a:r>
                      <a:endParaRPr lang="fr-FR" sz="1600" kern="150">
                        <a:effectLst/>
                      </a:endParaRP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Exercices à faire dans l’ordre (les élèves doivent faire au moins les 3 premiers)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S’autoévaluer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Pour les élèves ayant fait tous les exercices rapidement, leurs proposer du tutorat : aller aider leurs camarades en leur expliquant l’exercice (sans donner la réponse)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Refaire l’évaluation diagnostique. S’autoévaluer en utilisant la correction. Une fois qu’ils se sentent prêts demander à faire l’exercice E3 (autocorrection) → à faire dans la séance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Donner la correction de l’évaluation diagnostique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9032782"/>
                  </a:ext>
                </a:extLst>
              </a:tr>
            </a:tbl>
          </a:graphicData>
        </a:graphic>
      </p:graphicFrame>
      <p:sp>
        <p:nvSpPr>
          <p:cNvPr id="25" name="Text Box 13">
            <a:extLst>
              <a:ext uri="{FF2B5EF4-FFF2-40B4-BE49-F238E27FC236}">
                <a16:creationId xmlns:a16="http://schemas.microsoft.com/office/drawing/2014/main" id="{CFEE8041-1A56-4A9C-AE8E-C4FCC758B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" y="922313"/>
            <a:ext cx="2942054" cy="5111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SCÉNARIO</a:t>
            </a:r>
            <a:endParaRPr kumimoji="0" lang="fr-FR" alt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02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457200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16" y="229929"/>
            <a:ext cx="276069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CHAPITRE X 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 de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C266662D-43D3-4C38-B5A3-8839BCAE0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9" y="14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31B0148-E74E-4E14-8628-B2B6AD5A1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54146"/>
              </p:ext>
            </p:extLst>
          </p:nvPr>
        </p:nvGraphicFramePr>
        <p:xfrm>
          <a:off x="419929" y="1880679"/>
          <a:ext cx="11256255" cy="16647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3723">
                  <a:extLst>
                    <a:ext uri="{9D8B030D-6E8A-4147-A177-3AD203B41FA5}">
                      <a16:colId xmlns:a16="http://schemas.microsoft.com/office/drawing/2014/main" val="4038121093"/>
                    </a:ext>
                  </a:extLst>
                </a:gridCol>
                <a:gridCol w="4100622">
                  <a:extLst>
                    <a:ext uri="{9D8B030D-6E8A-4147-A177-3AD203B41FA5}">
                      <a16:colId xmlns:a16="http://schemas.microsoft.com/office/drawing/2014/main" val="1094250218"/>
                    </a:ext>
                  </a:extLst>
                </a:gridCol>
                <a:gridCol w="4081910">
                  <a:extLst>
                    <a:ext uri="{9D8B030D-6E8A-4147-A177-3AD203B41FA5}">
                      <a16:colId xmlns:a16="http://schemas.microsoft.com/office/drawing/2014/main" val="472816712"/>
                    </a:ext>
                  </a:extLst>
                </a:gridCol>
              </a:tblGrid>
              <a:tr h="566238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Évaluation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30min (sujet brevet poids des valises)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Bonifier le travail fourni et l’investissement dans les séances d’activité (compétence ou petite note en plus)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</a:p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kern="150">
                          <a:effectLst/>
                        </a:rPr>
                        <a:t>Prévoir un temps de débriefing sur le fonctionnement du plan de travail</a:t>
                      </a:r>
                      <a:endParaRPr lang="fr-FR" sz="1600" kern="150">
                        <a:solidFill>
                          <a:srgbClr val="000000"/>
                        </a:solidFill>
                        <a:effectLst/>
                        <a:latin typeface="Liberation Serif"/>
                        <a:ea typeface="Liberation Serif"/>
                        <a:cs typeface="Liberation Serif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27627905"/>
                  </a:ext>
                </a:extLst>
              </a:tr>
            </a:tbl>
          </a:graphicData>
        </a:graphic>
      </p:graphicFrame>
      <p:sp>
        <p:nvSpPr>
          <p:cNvPr id="25" name="Text Box 13">
            <a:extLst>
              <a:ext uri="{FF2B5EF4-FFF2-40B4-BE49-F238E27FC236}">
                <a16:creationId xmlns:a16="http://schemas.microsoft.com/office/drawing/2014/main" id="{326D4D4B-0350-49D1-8CF1-70E958B6A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" y="969169"/>
            <a:ext cx="2942054" cy="5111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SCÉNARIO</a:t>
            </a:r>
            <a:endParaRPr kumimoji="0" lang="fr-FR" alt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0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" y="469692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 de texte 2">
            <a:extLst>
              <a:ext uri="{FF2B5EF4-FFF2-40B4-BE49-F238E27FC236}">
                <a16:creationId xmlns:a16="http://schemas.microsoft.com/office/drawing/2014/main" id="{3597EFA0-165A-4BD9-9D48-7A9B3FE4A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89" y="1825019"/>
            <a:ext cx="11591779" cy="2987947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Évaluation diagnostique</a:t>
            </a:r>
            <a:r>
              <a:rPr kumimoji="0" lang="fr-FR" altLang="fr-FR" sz="28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. Le camion benne. </a:t>
            </a:r>
            <a:r>
              <a:rPr lang="fr-FR" sz="2800" dirty="0">
                <a:cs typeface="Times New Roman"/>
                <a:hlinkClick r:id="rId3"/>
              </a:rPr>
              <a:t>🔗</a:t>
            </a:r>
            <a:r>
              <a:rPr lang="fr-FR" altLang="fr-FR" sz="2800" dirty="0">
                <a:cs typeface="Times New Roman"/>
                <a:hlinkClick r:id="rId3"/>
              </a:rPr>
              <a:t> Télécharger</a:t>
            </a:r>
            <a:endParaRPr lang="fr-FR" altLang="fr-FR" sz="2800" dirty="0">
              <a:cs typeface="Times New Roman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Activité 1.</a:t>
            </a:r>
            <a:r>
              <a:rPr kumimoji="0" lang="fr-FR" altLang="fr-FR" sz="28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 Les notions de cours. Exercice 1. </a:t>
            </a:r>
            <a:r>
              <a:rPr lang="fr-FR" sz="2800" dirty="0">
                <a:cs typeface="Times New Roman"/>
                <a:hlinkClick r:id="rId5"/>
              </a:rPr>
              <a:t>🔗</a:t>
            </a:r>
            <a:r>
              <a:rPr lang="fr-FR" altLang="fr-FR" sz="2800" dirty="0">
                <a:cs typeface="Times New Roman"/>
                <a:hlinkClick r:id="rId5"/>
              </a:rPr>
              <a:t> Télécharger</a:t>
            </a:r>
            <a:endParaRPr kumimoji="0" lang="fr-FR" altLang="fr-FR" sz="2800" b="0" i="0" u="none" strike="noStrike" cap="none" normalizeH="0" baseline="0" dirty="0">
              <a:ln>
                <a:noFill/>
              </a:ln>
              <a:effectLst/>
              <a:ea typeface="Calibri" panose="020F0502020204030204" pitchFamily="34" charset="0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Activité 2.</a:t>
            </a:r>
            <a:r>
              <a:rPr kumimoji="0" lang="fr-FR" altLang="fr-FR" sz="28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 Mesurer l’intensité de pesanteur. Exercice 2. </a:t>
            </a:r>
            <a:r>
              <a:rPr lang="fr-FR" sz="2800" dirty="0">
                <a:cs typeface="Times New Roman"/>
                <a:hlinkClick r:id="rId6"/>
              </a:rPr>
              <a:t>🔗</a:t>
            </a:r>
            <a:r>
              <a:rPr lang="fr-FR" altLang="fr-FR" sz="2800" dirty="0">
                <a:cs typeface="Times New Roman"/>
                <a:hlinkClick r:id="rId6"/>
              </a:rPr>
              <a:t> Télécharger</a:t>
            </a:r>
            <a:endParaRPr lang="fr-FR" altLang="fr-FR" sz="2800" dirty="0">
              <a:ea typeface="Calibri" panose="020F0502020204030204" pitchFamily="34" charset="0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Activité 3.</a:t>
            </a:r>
            <a:r>
              <a:rPr kumimoji="0" lang="fr-FR" altLang="fr-FR" sz="28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 Rallye poids et masse. Exercices 1 à 6 + exercice 3. </a:t>
            </a:r>
            <a:r>
              <a:rPr lang="fr-FR" sz="2800" dirty="0">
                <a:cs typeface="Times New Roman"/>
                <a:hlinkClick r:id="rId7"/>
              </a:rPr>
              <a:t>🔗</a:t>
            </a:r>
            <a:r>
              <a:rPr lang="fr-FR" altLang="fr-FR" sz="2800" dirty="0">
                <a:cs typeface="Times New Roman"/>
                <a:hlinkClick r:id="rId7"/>
              </a:rPr>
              <a:t> Télécharger</a:t>
            </a:r>
            <a:endParaRPr kumimoji="0" lang="fr-FR" altLang="fr-FR" sz="2800" b="0" i="0" u="none" strike="noStrike" cap="none" normalizeH="0" baseline="0" dirty="0">
              <a:ln>
                <a:noFill/>
              </a:ln>
              <a:effectLst/>
              <a:highlight>
                <a:srgbClr val="FFFF00"/>
              </a:highlight>
              <a:cs typeface="Times New Roman"/>
              <a:hlinkClick r:id="rId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/>
              </a:rPr>
              <a:t>Évaluation finale. </a:t>
            </a:r>
            <a:r>
              <a:rPr lang="fr-FR" sz="2800" dirty="0">
                <a:cs typeface="Times New Roman"/>
                <a:hlinkClick r:id="rId9"/>
              </a:rPr>
              <a:t>🔗</a:t>
            </a:r>
            <a:r>
              <a:rPr lang="fr-FR" altLang="fr-FR" sz="2800" dirty="0">
                <a:cs typeface="Times New Roman"/>
                <a:hlinkClick r:id="rId9"/>
              </a:rPr>
              <a:t> Télécharger</a:t>
            </a:r>
            <a:endParaRPr kumimoji="0" lang="fr-FR" altLang="fr-FR" sz="2800" b="0" i="0" u="none" strike="noStrike" cap="none" normalizeH="0" baseline="0" dirty="0">
              <a:ln>
                <a:noFill/>
              </a:ln>
              <a:effectLst/>
              <a:cs typeface="Times New Roman"/>
              <a:hlinkClick r:id="rId1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D2A13D2A-4F30-49AF-B478-22B596A67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489" y="917575"/>
            <a:ext cx="2813540" cy="5111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DOCUMENTS</a:t>
            </a:r>
            <a:endParaRPr kumimoji="0" lang="fr-FR" alt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754" y="236175"/>
            <a:ext cx="577121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CHAPITRE X</a:t>
            </a: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 de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AB8C235F-A767-45BF-AC90-5D48672E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C266662D-43D3-4C38-B5A3-8839BCAE0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9" y="1428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5" name="Zone de texte 2">
            <a:extLst>
              <a:ext uri="{FF2B5EF4-FFF2-40B4-BE49-F238E27FC236}">
                <a16:creationId xmlns:a16="http://schemas.microsoft.com/office/drawing/2014/main" id="{9BDDB471-FE57-48BF-BFE1-93950635496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597400" y="5098122"/>
            <a:ext cx="7303867" cy="643861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>
                <a:ln>
                  <a:noFill/>
                </a:ln>
                <a:effectLst/>
                <a:ea typeface="Calibri"/>
                <a:cs typeface="Times New Roman"/>
              </a:rPr>
              <a:t>Pour aller plus loin. </a:t>
            </a:r>
            <a:r>
              <a:rPr lang="fr-FR" sz="2800" dirty="0">
                <a:cs typeface="Times New Roman"/>
                <a:hlinkClick r:id="rId11"/>
              </a:rPr>
              <a:t>🔗</a:t>
            </a:r>
            <a:r>
              <a:rPr lang="fr-FR" altLang="fr-FR" sz="2800" dirty="0">
                <a:cs typeface="Times New Roman"/>
                <a:hlinkClick r:id="rId11"/>
              </a:rPr>
              <a:t> Télécharger</a:t>
            </a:r>
            <a:endParaRPr kumimoji="0" lang="fr-FR" altLang="fr-FR" sz="2800" b="0" i="0" u="none" strike="noStrike" cap="none" normalizeH="0" baseline="0" dirty="0">
              <a:ln>
                <a:noFill/>
              </a:ln>
              <a:effectLst/>
              <a:ea typeface="Calibri"/>
              <a:cs typeface="Times New Roman"/>
              <a:hlinkClick r:id="rId1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17C3C76-2548-4AE3-879F-6C1EAECAB006}"/>
              </a:ext>
            </a:extLst>
          </p:cNvPr>
          <p:cNvSpPr/>
          <p:nvPr/>
        </p:nvSpPr>
        <p:spPr>
          <a:xfrm>
            <a:off x="742999" y="5524926"/>
            <a:ext cx="32803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>
                <a:solidFill>
                  <a:srgbClr val="212121"/>
                </a:solidFill>
              </a:rPr>
              <a:t>Intro : </a:t>
            </a:r>
            <a:r>
              <a:rPr lang="fr-FR" sz="1200">
                <a:solidFill>
                  <a:srgbClr val="212121"/>
                </a:solidFill>
                <a:hlinkClick r:id="rId13"/>
              </a:rPr>
              <a:t>https://youtu.be/KawUjUrwjUs</a:t>
            </a:r>
            <a:endParaRPr lang="fr-FR" sz="1200">
              <a:solidFill>
                <a:srgbClr val="212121"/>
              </a:solidFill>
            </a:endParaRPr>
          </a:p>
          <a:p>
            <a:r>
              <a:rPr lang="fr-FR" sz="1200">
                <a:solidFill>
                  <a:srgbClr val="212121"/>
                </a:solidFill>
              </a:rPr>
              <a:t>S1 : </a:t>
            </a:r>
            <a:r>
              <a:rPr lang="fr-FR" sz="1200">
                <a:solidFill>
                  <a:srgbClr val="212121"/>
                </a:solidFill>
                <a:hlinkClick r:id="rId14"/>
              </a:rPr>
              <a:t>https://youtu.be/2MzviYIYPaM</a:t>
            </a:r>
            <a:endParaRPr lang="fr-FR" sz="1200">
              <a:solidFill>
                <a:srgbClr val="212121"/>
              </a:solidFill>
            </a:endParaRPr>
          </a:p>
          <a:p>
            <a:r>
              <a:rPr lang="fr-FR" sz="1200">
                <a:solidFill>
                  <a:srgbClr val="212121"/>
                </a:solidFill>
              </a:rPr>
              <a:t>S2 : </a:t>
            </a:r>
            <a:r>
              <a:rPr lang="fr-FR" sz="1200">
                <a:solidFill>
                  <a:srgbClr val="212121"/>
                </a:solidFill>
                <a:hlinkClick r:id="rId15"/>
              </a:rPr>
              <a:t>https://youtu.be/wtMaJPKYtiM</a:t>
            </a:r>
            <a:endParaRPr lang="fr-FR" sz="1200">
              <a:solidFill>
                <a:srgbClr val="212121"/>
              </a:solidFill>
            </a:endParaRPr>
          </a:p>
          <a:p>
            <a:r>
              <a:rPr lang="fr-FR" sz="1200">
                <a:solidFill>
                  <a:srgbClr val="212121"/>
                </a:solidFill>
              </a:rPr>
              <a:t>S3 et 4 : </a:t>
            </a:r>
            <a:r>
              <a:rPr lang="fr-FR" sz="1200">
                <a:solidFill>
                  <a:srgbClr val="212121"/>
                </a:solidFill>
                <a:hlinkClick r:id="rId16"/>
              </a:rPr>
              <a:t>https://youtu.be/Hv8NoYe7jFU</a:t>
            </a:r>
            <a:endParaRPr lang="fr-FR">
              <a:solidFill>
                <a:srgbClr val="21212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56561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457200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128B952D-DF27-4931-A938-1090232A60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651184"/>
              </p:ext>
            </p:extLst>
          </p:nvPr>
        </p:nvGraphicFramePr>
        <p:xfrm>
          <a:off x="225083" y="2107491"/>
          <a:ext cx="11493301" cy="3617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 bitmap" r:id="rId3" imgW="15478200" imgH="4410000" progId="Paint.Picture">
                  <p:embed/>
                </p:oleObj>
              </mc:Choice>
              <mc:Fallback>
                <p:oleObj name="Image bitmap" r:id="rId3" imgW="15478200" imgH="4410000" progId="Paint.Picture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128B952D-DF27-4931-A938-1090232A60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083" y="2107491"/>
                        <a:ext cx="11493301" cy="36170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1">
            <a:extLst>
              <a:ext uri="{FF2B5EF4-FFF2-40B4-BE49-F238E27FC236}">
                <a16:creationId xmlns:a16="http://schemas.microsoft.com/office/drawing/2014/main" id="{76FF2FA4-4B48-47AB-BDED-60F250A5D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051" y="1145447"/>
            <a:ext cx="4391709" cy="39948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 QUE JE DOIS SAVOIR</a:t>
            </a:r>
            <a:endParaRPr kumimoji="0" lang="fr-FR" altLang="fr-FR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033" y="342356"/>
            <a:ext cx="276069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CHAPITRE X 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 de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AB8C235F-A767-45BF-AC90-5D48672E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C266662D-43D3-4C38-B5A3-8839BCAE0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7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>
            <a:extLst>
              <a:ext uri="{FF2B5EF4-FFF2-40B4-BE49-F238E27FC236}">
                <a16:creationId xmlns:a16="http://schemas.microsoft.com/office/drawing/2014/main" id="{FDA5E663-A055-4B38-BE4E-C660B3418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874" y="1518287"/>
            <a:ext cx="11001483" cy="151130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Mener des calculs littéraux et/ou numériques.</a:t>
            </a:r>
            <a:endParaRPr kumimoji="0" lang="fr-FR" altLang="fr-F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Restituer des connaissances à l’écrit ou à l’oral.</a:t>
            </a:r>
            <a:endParaRPr kumimoji="0" lang="fr-FR" altLang="fr-F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Développer des modèles simples pour expliquer des faits d’observations et mettre en œuvre des démarches propres aux sciences.</a:t>
            </a:r>
            <a:endParaRPr kumimoji="0" lang="fr-FR" altLang="fr-F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1" name="Image 213">
            <a:extLst>
              <a:ext uri="{FF2B5EF4-FFF2-40B4-BE49-F238E27FC236}">
                <a16:creationId xmlns:a16="http://schemas.microsoft.com/office/drawing/2014/main" id="{B8866545-9EF5-4C9C-A793-955C43F3F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550" y="336990"/>
            <a:ext cx="1106488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Image 28">
            <a:extLst>
              <a:ext uri="{FF2B5EF4-FFF2-40B4-BE49-F238E27FC236}">
                <a16:creationId xmlns:a16="http://schemas.microsoft.com/office/drawing/2014/main" id="{6004AFB8-7314-473D-8B5A-53DB211AA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457200"/>
            <a:ext cx="647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7">
            <a:extLst>
              <a:ext uri="{FF2B5EF4-FFF2-40B4-BE49-F238E27FC236}">
                <a16:creationId xmlns:a16="http://schemas.microsoft.com/office/drawing/2014/main" id="{B787EB79-E81D-4AAA-9A5D-3BD7407B3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525" y="1100584"/>
            <a:ext cx="3463241" cy="4091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 QUE JE DOIS SAVOIR FAIRE</a:t>
            </a: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utoShape 8" hidden="1">
            <a:extLst>
              <a:ext uri="{FF2B5EF4-FFF2-40B4-BE49-F238E27FC236}">
                <a16:creationId xmlns:a16="http://schemas.microsoft.com/office/drawing/2014/main" id="{B277830A-A3A2-403C-B60D-E8C8C422BCCF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6" hidden="1">
            <a:extLst>
              <a:ext uri="{FF2B5EF4-FFF2-40B4-BE49-F238E27FC236}">
                <a16:creationId xmlns:a16="http://schemas.microsoft.com/office/drawing/2014/main" id="{C34C8C85-D8FA-4627-8E71-A5350A200A52}"/>
              </a:ext>
            </a:extLst>
          </p:cNvPr>
          <p:cNvSpPr>
            <a:spLocks noSelect="1" noChangeArrowheads="1"/>
          </p:cNvSpPr>
          <p:nvPr/>
        </p:nvSpPr>
        <p:spPr bwMode="auto">
          <a:xfrm>
            <a:off x="0" y="1371600"/>
            <a:ext cx="635000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FAED1F5F-9DCC-4232-8AB7-739D7D6E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AE55842D-2428-4E2E-81B4-903EB21D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84" y="229929"/>
            <a:ext cx="276069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CHAPITRE X : POIDS ET MASSE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 de travail</a:t>
            </a:r>
            <a:endParaRPr kumimoji="0" lang="fr-FR" altLang="fr-F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AB8C235F-A767-45BF-AC90-5D48672E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7B3C8AB2-0316-4D08-AD26-A02D894A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2B11120-12E9-438C-A8F2-FC0E3E5FF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DB3C733D-A9BE-4EB0-9670-24A6D0B4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F2C52FB2-ACC7-4FC6-9985-50CD16B94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id="{C1F366B1-A091-48BA-8823-A03EB625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758887EF-60A0-44E8-AD7D-574D81DB6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829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31">
            <a:extLst>
              <a:ext uri="{FF2B5EF4-FFF2-40B4-BE49-F238E27FC236}">
                <a16:creationId xmlns:a16="http://schemas.microsoft.com/office/drawing/2014/main" id="{0E591CAA-67CC-4C00-8447-448A1599B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8" name="Objet 27">
            <a:extLst>
              <a:ext uri="{FF2B5EF4-FFF2-40B4-BE49-F238E27FC236}">
                <a16:creationId xmlns:a16="http://schemas.microsoft.com/office/drawing/2014/main" id="{6E3FB07E-F3E0-43EB-BBA7-0A05222255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708540"/>
              </p:ext>
            </p:extLst>
          </p:nvPr>
        </p:nvGraphicFramePr>
        <p:xfrm>
          <a:off x="320675" y="3183148"/>
          <a:ext cx="11184363" cy="3076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 bitmap" r:id="rId4" imgW="12406435" imgH="3078095" progId="Paint.Picture">
                  <p:embed/>
                </p:oleObj>
              </mc:Choice>
              <mc:Fallback>
                <p:oleObj name="Image bitmap" r:id="rId4" imgW="12406435" imgH="3078095" progId="Paint.Picture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8C0EAC79-7340-4342-BF39-F6D1618FFD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" y="3183148"/>
                        <a:ext cx="11184363" cy="30760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4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8A95C6AF33EA45B0DCDAF7FA526E6A" ma:contentTypeVersion="2" ma:contentTypeDescription="Crée un document." ma:contentTypeScope="" ma:versionID="79d96e14d9d510ea099059489fc0740e">
  <xsd:schema xmlns:xsd="http://www.w3.org/2001/XMLSchema" xmlns:xs="http://www.w3.org/2001/XMLSchema" xmlns:p="http://schemas.microsoft.com/office/2006/metadata/properties" xmlns:ns2="72584a2e-068b-4dba-a5f4-fe3dc4dcc665" targetNamespace="http://schemas.microsoft.com/office/2006/metadata/properties" ma:root="true" ma:fieldsID="21684a0b21c2f997743da433b7152a89" ns2:_="">
    <xsd:import namespace="72584a2e-068b-4dba-a5f4-fe3dc4dcc6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84a2e-068b-4dba-a5f4-fe3dc4dcc6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EA5AE4-109A-4969-B9C7-5075AC45BACF}">
  <ds:schemaRefs>
    <ds:schemaRef ds:uri="72584a2e-068b-4dba-a5f4-fe3dc4dcc6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809E77-AE76-4CD3-8785-6FD9C4F2459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8B24FC8-9459-405D-BEC8-13FC99D0DF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874</Words>
  <Application>Microsoft Office PowerPoint</Application>
  <PresentationFormat>Grand écran</PresentationFormat>
  <Paragraphs>137</Paragraphs>
  <Slides>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Liberation Serif</vt:lpstr>
      <vt:lpstr>Thème Office</vt:lpstr>
      <vt:lpstr>Image bitmap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Lissillour Bertrand</dc:creator>
  <cp:lastModifiedBy>jean-charles.moreau-trouve</cp:lastModifiedBy>
  <cp:revision>17</cp:revision>
  <dcterms:created xsi:type="dcterms:W3CDTF">2022-07-20T20:37:45Z</dcterms:created>
  <dcterms:modified xsi:type="dcterms:W3CDTF">2022-09-14T13:09:55Z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0x010100878A95C6AF33EA45B0DCDAF7FA526E6A</vt:lpwstr>
  </property>
</Properties>
</file>